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>
  <p:sldMasterIdLst>
    <p:sldMasterId id="2147483648" r:id="rId1"/>
  </p:sldMasterIdLst>
  <p:notesMasterIdLst>
    <p:notesMasterId r:id="rId30"/>
  </p:notesMasterIdLst>
  <p:handoutMasterIdLst>
    <p:handoutMasterId r:id="rId31"/>
  </p:handoutMasterIdLst>
  <p:sldIdLst>
    <p:sldId id="266" r:id="rId2"/>
    <p:sldId id="267" r:id="rId3"/>
    <p:sldId id="269" r:id="rId4"/>
    <p:sldId id="268" r:id="rId5"/>
    <p:sldId id="270" r:id="rId6"/>
    <p:sldId id="271" r:id="rId7"/>
    <p:sldId id="272" r:id="rId8"/>
    <p:sldId id="273" r:id="rId9"/>
    <p:sldId id="274" r:id="rId10"/>
    <p:sldId id="275" r:id="rId11"/>
    <p:sldId id="276" r:id="rId12"/>
    <p:sldId id="277" r:id="rId13"/>
    <p:sldId id="278" r:id="rId14"/>
    <p:sldId id="279" r:id="rId15"/>
    <p:sldId id="280" r:id="rId16"/>
    <p:sldId id="281" r:id="rId17"/>
    <p:sldId id="282" r:id="rId18"/>
    <p:sldId id="283" r:id="rId19"/>
    <p:sldId id="284" r:id="rId20"/>
    <p:sldId id="285" r:id="rId21"/>
    <p:sldId id="286" r:id="rId22"/>
    <p:sldId id="287" r:id="rId23"/>
    <p:sldId id="288" r:id="rId24"/>
    <p:sldId id="289" r:id="rId25"/>
    <p:sldId id="290" r:id="rId26"/>
    <p:sldId id="291" r:id="rId27"/>
    <p:sldId id="292" r:id="rId28"/>
    <p:sldId id="293" r:id="rId29"/>
  </p:sldIdLst>
  <p:sldSz cx="9144000" cy="6858000" type="screen4x3"/>
  <p:notesSz cx="6858000" cy="9144000"/>
  <p:defaultTextStyle>
    <a:lvl1pPr marL="0" algn="l" rtl="0" latinLnBrk="0">
      <a:defRPr lang="es-ES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latinLnBrk="0">
      <a:defRPr lang="es-ES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latinLnBrk="0">
      <a:defRPr lang="es-ES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latinLnBrk="0">
      <a:defRPr lang="es-ES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latinLnBrk="0">
      <a:defRPr lang="es-ES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rtl="0" latinLnBrk="0">
      <a:defRPr lang="es-ES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rtl="0" latinLnBrk="0">
      <a:defRPr lang="es-ES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rtl="0" latinLnBrk="0">
      <a:defRPr lang="es-ES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rtl="0" latinLnBrk="0">
      <a:defRPr lang="es-ES" sz="1800" kern="1200">
        <a:solidFill>
          <a:schemeClr val="tx1"/>
        </a:solidFill>
        <a:latin typeface="+mn-lt"/>
        <a:ea typeface="+mn-ea"/>
        <a:cs typeface="+mn-cs"/>
      </a:defRPr>
    </a:lvl9pPr>
    <a:extLst/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61BF6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521" autoAdjust="0"/>
    <p:restoredTop sz="94660"/>
  </p:normalViewPr>
  <p:slideViewPr>
    <p:cSldViewPr snapToObjects="1">
      <p:cViewPr varScale="1">
        <p:scale>
          <a:sx n="107" d="100"/>
          <a:sy n="107" d="100"/>
        </p:scale>
        <p:origin x="-12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l" latinLnBrk="0">
              <a:defRPr lang="es-ES" sz="1200"/>
            </a:lvl1pPr>
            <a:extLst/>
          </a:lstStyle>
          <a:p>
            <a:endParaRPr lang="es-ES"/>
          </a:p>
        </p:txBody>
      </p:sp>
      <p:sp>
        <p:nvSpPr>
          <p:cNvPr id="3" name="Rectangle 3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r" latinLnBrk="0">
              <a:defRPr lang="es-ES" sz="1200"/>
            </a:lvl1pPr>
            <a:extLst/>
          </a:lstStyle>
          <a:p>
            <a:fld id="{6E7D018D-748F-47BF-843A-40349A141CAC}" type="datetimeFigureOut">
              <a:rPr lang="es-ES" smtClean="0"/>
              <a:pPr/>
              <a:t>06/01/2015</a:t>
            </a:fld>
            <a:endParaRPr lang="es-ES"/>
          </a:p>
        </p:txBody>
      </p:sp>
      <p:sp>
        <p:nvSpPr>
          <p:cNvPr id="4" name="Rectangle 4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l" latinLnBrk="0">
              <a:defRPr lang="es-ES" sz="1200"/>
            </a:lvl1pPr>
            <a:extLst/>
          </a:lstStyle>
          <a:p>
            <a:endParaRPr lang="es-ES"/>
          </a:p>
        </p:txBody>
      </p:sp>
      <p:sp>
        <p:nvSpPr>
          <p:cNvPr id="5" name="Rectangle 5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r" latinLnBrk="0">
              <a:defRPr lang="es-ES" sz="1200"/>
            </a:lvl1pPr>
            <a:extLst/>
          </a:lstStyle>
          <a:p>
            <a:fld id="{04AC5213-BACC-41AB-9B61-B40CF6C5296E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802254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l" latinLnBrk="0">
              <a:defRPr lang="es-ES" sz="1200"/>
            </a:lvl1pPr>
            <a:extLst/>
          </a:lstStyle>
          <a:p>
            <a:endParaRPr lang="es-ES"/>
          </a:p>
        </p:txBody>
      </p:sp>
      <p:sp>
        <p:nvSpPr>
          <p:cNvPr id="3" name="Rectangle 3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r" latinLnBrk="0">
              <a:defRPr lang="es-ES" sz="1200"/>
            </a:lvl1pPr>
            <a:extLst/>
          </a:lstStyle>
          <a:p>
            <a:fld id="{23E9B8FB-2ABD-42C9-A6DA-A6789EAF441D}" type="datetimeFigureOut">
              <a:rPr/>
              <a:pPr/>
              <a:t>30/6/2006</a:t>
            </a:fld>
            <a:endParaRPr lang="es-ES"/>
          </a:p>
        </p:txBody>
      </p:sp>
      <p:sp>
        <p:nvSpPr>
          <p:cNvPr id="4" name="Rectangle 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rtlCol="0" anchor="ctr"/>
          <a:lstStyle>
            <a:extLst/>
          </a:lstStyle>
          <a:p>
            <a:endParaRPr lang="es-ES"/>
          </a:p>
        </p:txBody>
      </p:sp>
      <p:sp>
        <p:nvSpPr>
          <p:cNvPr id="5" name="Rectangle 5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rtlCol="0">
            <a:normAutofit/>
          </a:bodyPr>
          <a:lstStyle>
            <a:extLst/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Rectangle 6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l" latinLnBrk="0">
              <a:defRPr lang="es-ES" sz="1200"/>
            </a:lvl1pPr>
            <a:extLst/>
          </a:lstStyle>
          <a:p>
            <a:endParaRPr lang="es-ES"/>
          </a:p>
        </p:txBody>
      </p:sp>
      <p:sp>
        <p:nvSpPr>
          <p:cNvPr id="7" name="Rectangle 7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r" latinLnBrk="0">
              <a:defRPr lang="es-ES" sz="1200"/>
            </a:lvl1pPr>
            <a:extLst/>
          </a:lstStyle>
          <a:p>
            <a:fld id="{BE2A7042-DEED-4AA1-9E89-4A16B2572577}" type="slidenum">
              <a:rPr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500437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rtl="0" latinLnBrk="0">
      <a:defRPr lang="es-ES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latinLnBrk="0">
      <a:defRPr lang="es-ES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latinLnBrk="0">
      <a:defRPr lang="es-ES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latinLnBrk="0">
      <a:defRPr lang="es-ES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latinLnBrk="0">
      <a:defRPr lang="es-ES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rtl="0" latinLnBrk="0">
      <a:defRPr lang="es-ES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rtl="0" latinLnBrk="0">
      <a:defRPr lang="es-ES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rtl="0" latinLnBrk="0">
      <a:defRPr lang="es-ES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rtl="0" latinLnBrk="0">
      <a:defRPr lang="es-ES" sz="1200" kern="1200">
        <a:solidFill>
          <a:schemeClr val="tx1"/>
        </a:solidFill>
        <a:latin typeface="+mn-lt"/>
        <a:ea typeface="+mn-ea"/>
        <a:cs typeface="+mn-cs"/>
      </a:defRPr>
    </a:lvl9pPr>
    <a:extLst/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2A7042-DEED-4AA1-9E89-4A16B2572577}" type="slidenum">
              <a:rPr lang="es-ES" smtClean="0"/>
              <a:pPr/>
              <a:t>1</a:t>
            </a:fld>
            <a:endParaRPr lang="es-E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Portada del álbu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7162800" y="137160"/>
            <a:ext cx="228600" cy="52578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0" lang="es-ES"/>
          </a:p>
        </p:txBody>
      </p:sp>
      <p:sp>
        <p:nvSpPr>
          <p:cNvPr id="15" name="Rectangle 14"/>
          <p:cNvSpPr/>
          <p:nvPr userDrawn="1"/>
        </p:nvSpPr>
        <p:spPr>
          <a:xfrm>
            <a:off x="7467600" y="133350"/>
            <a:ext cx="1447800" cy="5257800"/>
          </a:xfrm>
          <a:prstGeom prst="rect">
            <a:avLst/>
          </a:prstGeom>
          <a:solidFill>
            <a:schemeClr val="accent3"/>
          </a:soli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kumimoji="0" lang="es-ES"/>
          </a:p>
        </p:txBody>
      </p:sp>
      <p:sp>
        <p:nvSpPr>
          <p:cNvPr id="31" name="Text Placeholder 30"/>
          <p:cNvSpPr>
            <a:spLocks noGrp="1"/>
          </p:cNvSpPr>
          <p:nvPr>
            <p:ph type="body" sz="quarter" idx="10" hasCustomPrompt="1"/>
          </p:nvPr>
        </p:nvSpPr>
        <p:spPr>
          <a:xfrm>
            <a:off x="228600" y="5467350"/>
            <a:ext cx="8672946" cy="1238250"/>
          </a:xfrm>
          <a:solidFill>
            <a:schemeClr val="accent1"/>
          </a:solidFill>
        </p:spPr>
        <p:txBody>
          <a:bodyPr vert="horz" anchor="ctr">
            <a:noAutofit/>
          </a:bodyPr>
          <a:lstStyle>
            <a:lvl1pPr marL="0" indent="0" algn="l" eaLnBrk="1" latinLnBrk="0" hangingPunct="1">
              <a:buFontTx/>
              <a:buNone/>
              <a:defRPr kumimoji="0" lang="es-ES" sz="4800" baseline="0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kumimoji="0" lang="es-ES"/>
              <a:t>Haga clic para agregar el título del álbum de fotografías</a:t>
            </a:r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1"/>
          </p:nvPr>
        </p:nvSpPr>
        <p:spPr>
          <a:xfrm>
            <a:off x="228600" y="152400"/>
            <a:ext cx="6858000" cy="5239512"/>
          </a:xfrm>
          <a:solidFill>
            <a:schemeClr val="bg1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vert="horz"/>
          <a:lstStyle>
            <a:lvl1pPr marL="0" indent="0" algn="ctr" rtl="0" eaLnBrk="1" latinLnBrk="0" hangingPunct="1">
              <a:spcBef>
                <a:spcPct val="20000"/>
              </a:spcBef>
              <a:defRPr kumimoji="0" lang="es-ES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es-ES" smtClean="0"/>
              <a:t>Haga clic en el icono para agregar una imagen</a:t>
            </a:r>
            <a:endParaRPr/>
          </a:p>
        </p:txBody>
      </p:sp>
      <p:sp>
        <p:nvSpPr>
          <p:cNvPr id="11" name="Rectangle 10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es-ES">
                <a:solidFill>
                  <a:schemeClr val="bg1"/>
                </a:solidFill>
              </a:rPr>
              <a:pPr algn="r"/>
              <a:t>06/01/2015</a:t>
            </a:fld>
            <a:endParaRPr kumimoji="0" lang="es-ES"/>
          </a:p>
        </p:txBody>
      </p:sp>
      <p:sp>
        <p:nvSpPr>
          <p:cNvPr id="13" name="Rectangle 12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es-ES">
                <a:solidFill>
                  <a:schemeClr val="bg1"/>
                </a:solidFill>
              </a:rPr>
              <a:pPr/>
              <a:t>‹Nº›</a:t>
            </a:fld>
            <a:endParaRPr kumimoji="0" lang="es-ES"/>
          </a:p>
        </p:txBody>
      </p:sp>
      <p:sp>
        <p:nvSpPr>
          <p:cNvPr id="14" name="Rectangle 13"/>
          <p:cNvSpPr>
            <a:spLocks noGrp="1"/>
          </p:cNvSpPr>
          <p:nvPr>
            <p:ph type="ftr" sz="quarter" idx="14"/>
          </p:nvPr>
        </p:nvSpPr>
        <p:spPr>
          <a:xfrm rot="16200000">
            <a:off x="7296150" y="3698878"/>
            <a:ext cx="2933700" cy="365125"/>
          </a:xfrm>
        </p:spPr>
        <p:txBody>
          <a:bodyPr/>
          <a:lstStyle>
            <a:extLst/>
          </a:lstStyle>
          <a:p>
            <a:endParaRPr kumimoji="0" lang="es-ES"/>
          </a:p>
        </p:txBody>
      </p:sp>
      <p:sp>
        <p:nvSpPr>
          <p:cNvPr id="18" name="Rectangle 17"/>
          <p:cNvSpPr>
            <a:spLocks noGrp="1"/>
          </p:cNvSpPr>
          <p:nvPr>
            <p:ph type="body" sz="quarter" idx="15" hasCustomPrompt="1"/>
          </p:nvPr>
        </p:nvSpPr>
        <p:spPr>
          <a:xfrm rot="16200000">
            <a:off x="5372100" y="2247900"/>
            <a:ext cx="5181600" cy="990600"/>
          </a:xfrm>
        </p:spPr>
        <p:txBody>
          <a:bodyPr/>
          <a:lstStyle>
            <a:lvl1pPr marL="0" indent="0" algn="r" eaLnBrk="1" latinLnBrk="0" hangingPunct="1">
              <a:buNone/>
              <a:defRPr kumimoji="0" lang="es-ES" sz="2000">
                <a:solidFill>
                  <a:srgbClr val="FFFFFF"/>
                </a:solidFill>
              </a:defRPr>
            </a:lvl1pPr>
          </a:lstStyle>
          <a:p>
            <a:pPr lvl="0"/>
            <a:r>
              <a:rPr kumimoji="0" lang="es-ES"/>
              <a:t>Haga clic para agregar la fecha u otros detalles</a:t>
            </a:r>
          </a:p>
        </p:txBody>
      </p:sp>
    </p:spTree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orizontal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icture Placeholder 15"/>
          <p:cNvSpPr>
            <a:spLocks noGrp="1" noChangeAspect="1"/>
          </p:cNvSpPr>
          <p:nvPr>
            <p:ph type="pic" sz="quarter" idx="10"/>
          </p:nvPr>
        </p:nvSpPr>
        <p:spPr>
          <a:xfrm>
            <a:off x="533400" y="218390"/>
            <a:ext cx="7467600" cy="560070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t"/>
          <a:lstStyle>
            <a:lvl1pPr marL="0" indent="0" algn="ctr" rtl="0" eaLnBrk="1" latinLnBrk="0" hangingPunct="1">
              <a:spcBef>
                <a:spcPct val="20000"/>
              </a:spcBef>
              <a:defRPr kumimoji="0" lang="es-ES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es-ES" smtClean="0"/>
              <a:t>Haga clic en el icono para agregar una imagen</a:t>
            </a:r>
            <a:endParaRPr/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1" hasCustomPrompt="1"/>
          </p:nvPr>
        </p:nvSpPr>
        <p:spPr>
          <a:xfrm>
            <a:off x="533400" y="5943600"/>
            <a:ext cx="7467600" cy="762000"/>
          </a:xfrm>
        </p:spPr>
        <p:txBody>
          <a:bodyPr anchor="t" anchorCtr="0"/>
          <a:lstStyle>
            <a:lvl1pPr marL="0" marR="0" indent="0" algn="r" eaLnBrk="1" latinLnBrk="0" hangingPunct="1">
              <a:buFontTx/>
              <a:buNone/>
              <a:defRPr kumimoji="0" lang="es-ES" sz="2400" i="0" baseline="0"/>
            </a:lvl1pPr>
            <a:extLst/>
          </a:lstStyle>
          <a:p>
            <a:pPr lvl="0"/>
            <a:r>
              <a:rPr kumimoji="0" lang="es-ES"/>
              <a:t>Haga clic para agregar el título</a:t>
            </a:r>
          </a:p>
        </p:txBody>
      </p:sp>
      <p:sp>
        <p:nvSpPr>
          <p:cNvPr id="7" name="Rectangle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es-ES">
                <a:solidFill>
                  <a:schemeClr val="bg1"/>
                </a:solidFill>
              </a:rPr>
              <a:pPr algn="r"/>
              <a:t>06/01/2015</a:t>
            </a:fld>
            <a:endParaRPr kumimoji="0" lang="es-ES"/>
          </a:p>
        </p:txBody>
      </p:sp>
      <p:sp>
        <p:nvSpPr>
          <p:cNvPr id="8" name="Rectangle 7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es-ES">
                <a:solidFill>
                  <a:srgbClr val="FFFFFF"/>
                </a:solidFill>
              </a:rPr>
              <a:pPr/>
              <a:t>‹Nº›</a:t>
            </a:fld>
            <a:endParaRPr kumimoji="0" lang="es-ES"/>
          </a:p>
        </p:txBody>
      </p:sp>
      <p:sp>
        <p:nvSpPr>
          <p:cNvPr id="9" name="Rectangle 8"/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extLst/>
          </a:lstStyle>
          <a:p>
            <a:endParaRPr kumimoji="0" lang="es-ES"/>
          </a:p>
        </p:txBody>
      </p:sp>
    </p:spTree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tical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icture Placeholder 23"/>
          <p:cNvSpPr>
            <a:spLocks noGrp="1"/>
          </p:cNvSpPr>
          <p:nvPr>
            <p:ph type="pic" sz="quarter" idx="10"/>
          </p:nvPr>
        </p:nvSpPr>
        <p:spPr>
          <a:xfrm>
            <a:off x="304800" y="228600"/>
            <a:ext cx="4754880" cy="632460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anchor="t"/>
          <a:lstStyle>
            <a:lvl1pPr marL="0" indent="0" algn="ctr" rtl="0" eaLnBrk="1" latinLnBrk="0" hangingPunct="1">
              <a:spcBef>
                <a:spcPct val="20000"/>
              </a:spcBef>
              <a:defRPr kumimoji="0" lang="es-ES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es-ES" smtClean="0"/>
              <a:t>Haga clic en el icono para agregar una imagen</a:t>
            </a:r>
            <a:endParaRPr/>
          </a:p>
        </p:txBody>
      </p:sp>
      <p:sp>
        <p:nvSpPr>
          <p:cNvPr id="25" name="Text Placeholder 24"/>
          <p:cNvSpPr>
            <a:spLocks noGrp="1"/>
          </p:cNvSpPr>
          <p:nvPr>
            <p:ph type="body" sz="quarter" idx="11" hasCustomPrompt="1"/>
          </p:nvPr>
        </p:nvSpPr>
        <p:spPr>
          <a:xfrm>
            <a:off x="5105400" y="228600"/>
            <a:ext cx="3200400" cy="3810000"/>
          </a:xfrm>
        </p:spPr>
        <p:txBody>
          <a:bodyPr tIns="91440" bIns="91440" anchor="t"/>
          <a:lstStyle>
            <a:lvl1pPr marL="0" marR="0" indent="0" algn="l" eaLnBrk="1" latinLnBrk="0" hangingPunct="1">
              <a:buFontTx/>
              <a:buNone/>
              <a:defRPr kumimoji="0" lang="es-ES" sz="2000" i="0"/>
            </a:lvl1pPr>
            <a:extLst/>
          </a:lstStyle>
          <a:p>
            <a:pPr lvl="0"/>
            <a:r>
              <a:rPr kumimoji="0" lang="es-ES"/>
              <a:t>Haga clic para agregar el título</a:t>
            </a:r>
          </a:p>
        </p:txBody>
      </p:sp>
      <p:sp>
        <p:nvSpPr>
          <p:cNvPr id="7" name="Rectangle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es-ES">
                <a:solidFill>
                  <a:schemeClr val="bg1"/>
                </a:solidFill>
              </a:rPr>
              <a:pPr algn="r"/>
              <a:t>06/01/2015</a:t>
            </a:fld>
            <a:endParaRPr kumimoji="0" lang="es-ES"/>
          </a:p>
        </p:txBody>
      </p:sp>
      <p:sp>
        <p:nvSpPr>
          <p:cNvPr id="8" name="Rectangle 7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es-ES">
                <a:solidFill>
                  <a:srgbClr val="FFFFFF"/>
                </a:solidFill>
              </a:rPr>
              <a:pPr/>
              <a:t>‹Nº›</a:t>
            </a:fld>
            <a:endParaRPr kumimoji="0" lang="es-ES"/>
          </a:p>
        </p:txBody>
      </p:sp>
      <p:sp>
        <p:nvSpPr>
          <p:cNvPr id="9" name="Rectangle 8"/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extLst/>
          </a:lstStyle>
          <a:p>
            <a:endParaRPr kumimoji="0" lang="es-ES"/>
          </a:p>
        </p:txBody>
      </p:sp>
    </p:spTree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talla completa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13"/>
          <p:cNvSpPr>
            <a:spLocks noGrp="1" noChangeAspect="1"/>
          </p:cNvSpPr>
          <p:nvPr>
            <p:ph type="pic" sz="quarter" idx="10" hasCustomPrompt="1"/>
          </p:nvPr>
        </p:nvSpPr>
        <p:spPr>
          <a:xfrm>
            <a:off x="0" y="0"/>
            <a:ext cx="9144000" cy="6858000"/>
          </a:xfrm>
        </p:spPr>
        <p:txBody>
          <a:bodyPr anchor="t"/>
          <a:lstStyle>
            <a:extLst/>
          </a:lstStyle>
          <a:p>
            <a:pPr marL="0" marR="0" indent="0" algn="ctr">
              <a:buFontTx/>
              <a:buNone/>
            </a:pPr>
            <a:r>
              <a:rPr kumimoji="0" lang="es-ES" i="0"/>
              <a:t>Haga clic en el icono para agregar una imagen a página completa</a:t>
            </a:r>
            <a:endParaRPr kumimoji="0" lang="es-ES" i="0" baseline="0"/>
          </a:p>
        </p:txBody>
      </p:sp>
      <p:sp>
        <p:nvSpPr>
          <p:cNvPr id="6" name="Rectangle 5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es-ES">
                <a:solidFill>
                  <a:schemeClr val="bg1"/>
                </a:solidFill>
              </a:rPr>
              <a:pPr algn="r"/>
              <a:t>06/01/2015</a:t>
            </a:fld>
            <a:endParaRPr kumimoji="0" lang="es-ES"/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es-ES">
                <a:solidFill>
                  <a:srgbClr val="FFFFFF"/>
                </a:solidFill>
              </a:rPr>
              <a:pPr/>
              <a:t>‹Nº›</a:t>
            </a:fld>
            <a:endParaRPr kumimoji="0" lang="es-ES"/>
          </a:p>
        </p:txBody>
      </p:sp>
      <p:sp>
        <p:nvSpPr>
          <p:cNvPr id="8" name="Rectangle 7"/>
          <p:cNvSpPr>
            <a:spLocks noGrp="1"/>
          </p:cNvSpPr>
          <p:nvPr>
            <p:ph type="ftr" sz="quarter" idx="13"/>
          </p:nvPr>
        </p:nvSpPr>
        <p:spPr/>
        <p:txBody>
          <a:bodyPr/>
          <a:lstStyle>
            <a:extLst/>
          </a:lstStyle>
          <a:p>
            <a:endParaRPr kumimoji="0" lang="es-ES"/>
          </a:p>
        </p:txBody>
      </p:sp>
    </p:spTree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ción del álbu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>
          <a:xfrm rot="16200000">
            <a:off x="5315559" y="3268980"/>
            <a:ext cx="6858000" cy="320040"/>
          </a:xfrm>
          <a:prstGeom prst="rect">
            <a:avLst/>
          </a:prstGeom>
          <a:solidFill>
            <a:schemeClr val="accent5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kumimoji="0" lang="es-ES"/>
          </a:p>
        </p:txBody>
      </p:sp>
      <p:sp>
        <p:nvSpPr>
          <p:cNvPr id="23" name="Rectangle 22"/>
          <p:cNvSpPr/>
          <p:nvPr userDrawn="1"/>
        </p:nvSpPr>
        <p:spPr>
          <a:xfrm rot="16200000">
            <a:off x="5628132" y="3341399"/>
            <a:ext cx="6858000" cy="173736"/>
          </a:xfrm>
          <a:prstGeom prst="rect">
            <a:avLst/>
          </a:prstGeom>
          <a:solidFill>
            <a:schemeClr val="accent3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kumimoji="0" lang="es-ES"/>
          </a:p>
        </p:txBody>
      </p:sp>
      <p:sp>
        <p:nvSpPr>
          <p:cNvPr id="24" name="Rectangle 23"/>
          <p:cNvSpPr/>
          <p:nvPr userDrawn="1"/>
        </p:nvSpPr>
        <p:spPr>
          <a:xfrm>
            <a:off x="8895749" y="-733"/>
            <a:ext cx="76200" cy="6858000"/>
          </a:xfrm>
          <a:prstGeom prst="rect">
            <a:avLst/>
          </a:prstGeom>
          <a:solidFill>
            <a:schemeClr val="accent6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kumimoji="0" lang="es-ES"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1"/>
          </p:nvPr>
        </p:nvSpPr>
        <p:spPr>
          <a:xfrm>
            <a:off x="435429" y="2146300"/>
            <a:ext cx="2362200" cy="2197100"/>
          </a:xfrm>
          <a:solidFill>
            <a:schemeClr val="bg1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/>
          <a:lstStyle>
            <a:lvl1pPr marL="0" indent="0" algn="ctr" rtl="0" eaLnBrk="1" latinLnBrk="0" hangingPunct="1">
              <a:spcBef>
                <a:spcPct val="20000"/>
              </a:spcBef>
              <a:defRPr kumimoji="0" lang="es-ES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es-ES" smtClean="0"/>
              <a:t>Haga clic en el icono para agregar una imagen</a:t>
            </a:r>
            <a:endParaRPr/>
          </a:p>
        </p:txBody>
      </p:sp>
      <p:sp>
        <p:nvSpPr>
          <p:cNvPr id="17" name="Rectangle 16"/>
          <p:cNvSpPr/>
          <p:nvPr/>
        </p:nvSpPr>
        <p:spPr>
          <a:xfrm rot="10800000" flipV="1">
            <a:off x="435429" y="6172200"/>
            <a:ext cx="7086600" cy="685800"/>
          </a:xfrm>
          <a:prstGeom prst="rect">
            <a:avLst/>
          </a:prstGeom>
          <a:solidFill>
            <a:schemeClr val="accent5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kumimoji="0" lang="es-ES"/>
          </a:p>
        </p:txBody>
      </p:sp>
      <p:sp>
        <p:nvSpPr>
          <p:cNvPr id="22" name="Rectangle 21"/>
          <p:cNvSpPr/>
          <p:nvPr userDrawn="1"/>
        </p:nvSpPr>
        <p:spPr>
          <a:xfrm>
            <a:off x="435429" y="0"/>
            <a:ext cx="7086600" cy="1981200"/>
          </a:xfrm>
          <a:prstGeom prst="rect">
            <a:avLst/>
          </a:prstGeom>
          <a:solidFill>
            <a:schemeClr val="accent5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kumimoji="0" lang="es-E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 hasCustomPrompt="1"/>
          </p:nvPr>
        </p:nvSpPr>
        <p:spPr>
          <a:xfrm>
            <a:off x="435429" y="5791200"/>
            <a:ext cx="7086600" cy="381000"/>
          </a:xfrm>
          <a:solidFill>
            <a:schemeClr val="accent3"/>
          </a:solidFill>
        </p:spPr>
        <p:txBody>
          <a:bodyPr vert="horz" anchor="ctr"/>
          <a:lstStyle>
            <a:lvl1pPr marL="0" indent="0" algn="l" eaLnBrk="1" latinLnBrk="0" hangingPunct="1">
              <a:buFontTx/>
              <a:buNone/>
              <a:defRPr kumimoji="0" lang="es-ES" sz="1200">
                <a:solidFill>
                  <a:srgbClr val="FFFFFF"/>
                </a:solidFill>
              </a:defRPr>
            </a:lvl1pPr>
            <a:extLst/>
          </a:lstStyle>
          <a:p>
            <a:pPr lvl="0"/>
            <a:r>
              <a:rPr kumimoji="0" lang="es-ES"/>
              <a:t>Haga clic para agregar subtítulo</a:t>
            </a:r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7" hasCustomPrompt="1"/>
          </p:nvPr>
        </p:nvSpPr>
        <p:spPr>
          <a:xfrm>
            <a:off x="435429" y="4495800"/>
            <a:ext cx="7086600" cy="1295400"/>
          </a:xfrm>
          <a:solidFill>
            <a:schemeClr val="accent6"/>
          </a:solidFill>
        </p:spPr>
        <p:txBody>
          <a:bodyPr vert="horz" anchor="ctr"/>
          <a:lstStyle>
            <a:lvl1pPr marL="0" indent="0" algn="l" eaLnBrk="1" latinLnBrk="0" hangingPunct="1">
              <a:buFontTx/>
              <a:buNone/>
              <a:defRPr kumimoji="0" lang="es-ES" sz="3200">
                <a:solidFill>
                  <a:srgbClr val="FFFFFF"/>
                </a:solidFill>
              </a:defRPr>
            </a:lvl1pPr>
            <a:extLst/>
          </a:lstStyle>
          <a:p>
            <a:pPr lvl="0"/>
            <a:r>
              <a:rPr kumimoji="0" lang="es-ES"/>
              <a:t>Haga clic para agregar el título de la sección</a:t>
            </a:r>
          </a:p>
        </p:txBody>
      </p:sp>
      <p:sp>
        <p:nvSpPr>
          <p:cNvPr id="29" name="Picture Placeholder 28"/>
          <p:cNvSpPr>
            <a:spLocks noGrp="1"/>
          </p:cNvSpPr>
          <p:nvPr>
            <p:ph type="pic" sz="quarter" idx="18"/>
          </p:nvPr>
        </p:nvSpPr>
        <p:spPr>
          <a:xfrm>
            <a:off x="2950029" y="2133600"/>
            <a:ext cx="2209800" cy="2209800"/>
          </a:xfrm>
          <a:solidFill>
            <a:schemeClr val="bg1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>
            <a:normAutofit/>
          </a:bodyPr>
          <a:lstStyle>
            <a:lvl1pPr marL="0" indent="0" algn="ctr" rtl="0" eaLnBrk="1" latinLnBrk="0" hangingPunct="1">
              <a:spcBef>
                <a:spcPct val="20000"/>
              </a:spcBef>
              <a:buFontTx/>
              <a:buNone/>
              <a:defRPr kumimoji="0" lang="es-ES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es-ES" smtClean="0"/>
              <a:t>Haga clic en el icono para agregar una imagen</a:t>
            </a:r>
            <a:endParaRPr/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9"/>
          </p:nvPr>
        </p:nvSpPr>
        <p:spPr>
          <a:xfrm>
            <a:off x="5312229" y="2133600"/>
            <a:ext cx="2209800" cy="2209800"/>
          </a:xfrm>
          <a:solidFill>
            <a:schemeClr val="bg1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>
            <a:normAutofit/>
          </a:bodyPr>
          <a:lstStyle>
            <a:lvl1pPr marL="0" indent="0" algn="ctr" rtl="0" eaLnBrk="1" latinLnBrk="0" hangingPunct="1">
              <a:spcBef>
                <a:spcPct val="20000"/>
              </a:spcBef>
              <a:buFontTx/>
              <a:buNone/>
              <a:defRPr kumimoji="0" lang="es-ES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es-ES" smtClean="0"/>
              <a:t>Haga clic en el icono para agregar una imagen</a:t>
            </a:r>
            <a:endParaRPr/>
          </a:p>
        </p:txBody>
      </p:sp>
      <p:sp>
        <p:nvSpPr>
          <p:cNvPr id="18" name="Rectangle 17"/>
          <p:cNvSpPr>
            <a:spLocks noGrp="1"/>
          </p:cNvSpPr>
          <p:nvPr>
            <p:ph type="dt" sz="half" idx="20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es-ES">
                <a:solidFill>
                  <a:schemeClr val="bg1"/>
                </a:solidFill>
              </a:rPr>
              <a:pPr algn="r"/>
              <a:t>06/01/2015</a:t>
            </a:fld>
            <a:endParaRPr kumimoji="0" lang="es-ES"/>
          </a:p>
        </p:txBody>
      </p:sp>
      <p:sp>
        <p:nvSpPr>
          <p:cNvPr id="20" name="Rectangle 19"/>
          <p:cNvSpPr>
            <a:spLocks noGrp="1"/>
          </p:cNvSpPr>
          <p:nvPr>
            <p:ph type="sldNum" sz="quarter" idx="21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es-ES">
                <a:solidFill>
                  <a:srgbClr val="FFFFFF"/>
                </a:solidFill>
              </a:rPr>
              <a:pPr/>
              <a:t>‹Nº›</a:t>
            </a:fld>
            <a:endParaRPr kumimoji="0" lang="es-ES"/>
          </a:p>
        </p:txBody>
      </p:sp>
      <p:sp>
        <p:nvSpPr>
          <p:cNvPr id="21" name="Rectangle 20"/>
          <p:cNvSpPr>
            <a:spLocks noGrp="1"/>
          </p:cNvSpPr>
          <p:nvPr>
            <p:ph type="ftr" sz="quarter" idx="22"/>
          </p:nvPr>
        </p:nvSpPr>
        <p:spPr/>
        <p:txBody>
          <a:bodyPr/>
          <a:lstStyle>
            <a:extLst/>
          </a:lstStyle>
          <a:p>
            <a:endParaRPr kumimoji="0" lang="es-ES"/>
          </a:p>
        </p:txBody>
      </p:sp>
    </p:spTree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: en vertical con títul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Picture Placeholder 27"/>
          <p:cNvSpPr>
            <a:spLocks noGrp="1" noChangeAspect="1"/>
          </p:cNvSpPr>
          <p:nvPr>
            <p:ph type="pic" sz="quarter" idx="10"/>
          </p:nvPr>
        </p:nvSpPr>
        <p:spPr>
          <a:xfrm>
            <a:off x="4341047" y="533400"/>
            <a:ext cx="3431353" cy="4575141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t"/>
          <a:lstStyle>
            <a:lvl1pPr marL="342900" indent="-342900" algn="ctr" rtl="0" eaLnBrk="1" latinLnBrk="0" hangingPunct="1">
              <a:spcBef>
                <a:spcPct val="20000"/>
              </a:spcBef>
              <a:defRPr kumimoji="0" lang="es-ES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es-ES" smtClean="0"/>
              <a:t>Haga clic en el icono para agregar una imagen</a:t>
            </a:r>
            <a:endParaRPr/>
          </a:p>
        </p:txBody>
      </p:sp>
      <p:sp>
        <p:nvSpPr>
          <p:cNvPr id="31" name="Picture Placeholder 30"/>
          <p:cNvSpPr>
            <a:spLocks noGrp="1" noChangeAspect="1"/>
          </p:cNvSpPr>
          <p:nvPr>
            <p:ph type="pic" sz="quarter" idx="11"/>
          </p:nvPr>
        </p:nvSpPr>
        <p:spPr>
          <a:xfrm>
            <a:off x="685800" y="533400"/>
            <a:ext cx="3429000" cy="457200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t"/>
          <a:lstStyle>
            <a:lvl1pPr marL="342900" indent="-342900" algn="ctr" rtl="0" eaLnBrk="1" latinLnBrk="0" hangingPunct="1">
              <a:spcBef>
                <a:spcPct val="20000"/>
              </a:spcBef>
              <a:defRPr kumimoji="0" lang="es-ES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es-ES" smtClean="0"/>
              <a:t>Haga clic en el icono para agregar una imagen</a:t>
            </a:r>
            <a:endParaRPr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4" hasCustomPrompt="1"/>
          </p:nvPr>
        </p:nvSpPr>
        <p:spPr>
          <a:xfrm>
            <a:off x="685800" y="5257800"/>
            <a:ext cx="3429000" cy="1219200"/>
          </a:xfrm>
        </p:spPr>
        <p:txBody>
          <a:bodyPr anchor="t"/>
          <a:lstStyle>
            <a:lvl1pPr marL="0" marR="0" indent="0" algn="r" eaLnBrk="1" latinLnBrk="0" hangingPunct="1">
              <a:buFontTx/>
              <a:buNone/>
              <a:defRPr kumimoji="0" lang="es-ES" sz="1800" baseline="0"/>
            </a:lvl1pPr>
            <a:extLst/>
          </a:lstStyle>
          <a:p>
            <a:pPr lvl="0"/>
            <a:r>
              <a:rPr kumimoji="0" lang="es-ES"/>
              <a:t>Haga clic para agregar el título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5" hasCustomPrompt="1"/>
          </p:nvPr>
        </p:nvSpPr>
        <p:spPr>
          <a:xfrm>
            <a:off x="4343400" y="5257800"/>
            <a:ext cx="3429000" cy="1219200"/>
          </a:xfrm>
        </p:spPr>
        <p:txBody>
          <a:bodyPr anchor="t"/>
          <a:lstStyle>
            <a:lvl1pPr marL="0" marR="0" indent="0" algn="r" eaLnBrk="1" latinLnBrk="0" hangingPunct="1">
              <a:buFontTx/>
              <a:buNone/>
              <a:defRPr kumimoji="0" lang="es-ES" sz="1800" baseline="0"/>
            </a:lvl1pPr>
            <a:extLst/>
          </a:lstStyle>
          <a:p>
            <a:pPr lvl="0"/>
            <a:r>
              <a:rPr kumimoji="0" lang="es-ES"/>
              <a:t>Haga clic para agregar el título</a:t>
            </a:r>
          </a:p>
        </p:txBody>
      </p:sp>
      <p:sp>
        <p:nvSpPr>
          <p:cNvPr id="6" name="Rectangle 5"/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es-ES">
                <a:solidFill>
                  <a:schemeClr val="bg1"/>
                </a:solidFill>
              </a:rPr>
              <a:pPr algn="r"/>
              <a:t>06/01/2015</a:t>
            </a:fld>
            <a:endParaRPr kumimoji="0" lang="es-ES"/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es-ES">
                <a:solidFill>
                  <a:srgbClr val="FFFFFF"/>
                </a:solidFill>
              </a:rPr>
              <a:pPr/>
              <a:t>‹Nº›</a:t>
            </a:fld>
            <a:endParaRPr kumimoji="0" lang="es-ES"/>
          </a:p>
        </p:txBody>
      </p:sp>
      <p:sp>
        <p:nvSpPr>
          <p:cNvPr id="9" name="Rectangle 8"/>
          <p:cNvSpPr>
            <a:spLocks noGrp="1"/>
          </p:cNvSpPr>
          <p:nvPr>
            <p:ph type="ftr" sz="quarter" idx="18"/>
          </p:nvPr>
        </p:nvSpPr>
        <p:spPr/>
        <p:txBody>
          <a:bodyPr/>
          <a:lstStyle>
            <a:extLst/>
          </a:lstStyle>
          <a:p>
            <a:endParaRPr kumimoji="0" lang="es-ES"/>
          </a:p>
        </p:txBody>
      </p:sp>
    </p:spTree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: en horizontal con títul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icture Placeholder 30"/>
          <p:cNvSpPr>
            <a:spLocks noGrp="1" noChangeAspect="1"/>
          </p:cNvSpPr>
          <p:nvPr>
            <p:ph type="pic" sz="quarter" idx="13"/>
          </p:nvPr>
        </p:nvSpPr>
        <p:spPr>
          <a:xfrm>
            <a:off x="4343400" y="1085850"/>
            <a:ext cx="4038600" cy="302895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es-ES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es-ES" smtClean="0"/>
              <a:t>Haga clic en el icono para agregar una imagen</a:t>
            </a:r>
            <a:endParaRPr/>
          </a:p>
        </p:txBody>
      </p:sp>
      <p:sp>
        <p:nvSpPr>
          <p:cNvPr id="8" name="Picture Placeholder 7"/>
          <p:cNvSpPr>
            <a:spLocks noGrp="1" noChangeAspect="1"/>
          </p:cNvSpPr>
          <p:nvPr>
            <p:ph type="pic" sz="quarter" idx="14"/>
          </p:nvPr>
        </p:nvSpPr>
        <p:spPr>
          <a:xfrm>
            <a:off x="152400" y="1085850"/>
            <a:ext cx="4038600" cy="302895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es-ES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es-ES" smtClean="0"/>
              <a:t>Haga clic en el icono para agregar una imagen</a:t>
            </a:r>
            <a:endParaRPr/>
          </a:p>
        </p:txBody>
      </p:sp>
      <p:sp>
        <p:nvSpPr>
          <p:cNvPr id="24" name="Text Placeholder 23"/>
          <p:cNvSpPr>
            <a:spLocks noGrp="1"/>
          </p:cNvSpPr>
          <p:nvPr>
            <p:ph type="body" sz="quarter" idx="16" hasCustomPrompt="1"/>
          </p:nvPr>
        </p:nvSpPr>
        <p:spPr>
          <a:xfrm>
            <a:off x="152400" y="4267200"/>
            <a:ext cx="4038600" cy="1066800"/>
          </a:xfrm>
        </p:spPr>
        <p:txBody>
          <a:bodyPr anchor="t"/>
          <a:lstStyle>
            <a:lvl1pPr marL="0" marR="0" indent="0" algn="r" eaLnBrk="1" latinLnBrk="0" hangingPunct="1">
              <a:buFontTx/>
              <a:buNone/>
              <a:defRPr kumimoji="0" lang="es-ES" sz="1800" baseline="0"/>
            </a:lvl1pPr>
            <a:extLst/>
          </a:lstStyle>
          <a:p>
            <a:pPr lvl="0"/>
            <a:r>
              <a:rPr kumimoji="0" lang="es-ES"/>
              <a:t>Haga clic para agregar el título</a:t>
            </a:r>
          </a:p>
        </p:txBody>
      </p:sp>
      <p:sp>
        <p:nvSpPr>
          <p:cNvPr id="2" name="Text Placeholder 1"/>
          <p:cNvSpPr>
            <a:spLocks noGrp="1"/>
          </p:cNvSpPr>
          <p:nvPr>
            <p:ph type="body" sz="quarter" idx="17" hasCustomPrompt="1"/>
          </p:nvPr>
        </p:nvSpPr>
        <p:spPr>
          <a:xfrm>
            <a:off x="4343400" y="4267200"/>
            <a:ext cx="4038600" cy="1066800"/>
          </a:xfrm>
        </p:spPr>
        <p:txBody>
          <a:bodyPr anchor="t"/>
          <a:lstStyle>
            <a:lvl1pPr marL="0" marR="0" indent="0" algn="r" eaLnBrk="1" latinLnBrk="0" hangingPunct="1">
              <a:buFontTx/>
              <a:buNone/>
              <a:defRPr kumimoji="0" lang="es-ES" sz="1800" baseline="0"/>
            </a:lvl1pPr>
            <a:extLst/>
          </a:lstStyle>
          <a:p>
            <a:pPr lvl="0"/>
            <a:r>
              <a:rPr kumimoji="0" lang="es-ES"/>
              <a:t>Haga clic para agregar el título</a:t>
            </a:r>
          </a:p>
        </p:txBody>
      </p:sp>
      <p:sp>
        <p:nvSpPr>
          <p:cNvPr id="6" name="Rectangle 5"/>
          <p:cNvSpPr>
            <a:spLocks noGrp="1"/>
          </p:cNvSpPr>
          <p:nvPr>
            <p:ph type="dt" sz="half" idx="18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es-ES">
                <a:solidFill>
                  <a:schemeClr val="bg1"/>
                </a:solidFill>
              </a:rPr>
              <a:pPr algn="r"/>
              <a:t>06/01/2015</a:t>
            </a:fld>
            <a:endParaRPr kumimoji="0" lang="es-ES"/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9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es-ES">
                <a:solidFill>
                  <a:srgbClr val="FFFFFF"/>
                </a:solidFill>
              </a:rPr>
              <a:pPr/>
              <a:t>‹Nº›</a:t>
            </a:fld>
            <a:endParaRPr kumimoji="0" lang="es-ES"/>
          </a:p>
        </p:txBody>
      </p:sp>
      <p:sp>
        <p:nvSpPr>
          <p:cNvPr id="9" name="Rectangle 8"/>
          <p:cNvSpPr>
            <a:spLocks noGrp="1"/>
          </p:cNvSpPr>
          <p:nvPr>
            <p:ph type="ftr" sz="quarter" idx="20"/>
          </p:nvPr>
        </p:nvSpPr>
        <p:spPr/>
        <p:txBody>
          <a:bodyPr/>
          <a:lstStyle>
            <a:extLst/>
          </a:lstStyle>
          <a:p>
            <a:endParaRPr kumimoji="0" lang="es-ES"/>
          </a:p>
        </p:txBody>
      </p:sp>
    </p:spTree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: mixt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icture Placeholder 23"/>
          <p:cNvSpPr>
            <a:spLocks noGrp="1" noChangeAspect="1"/>
          </p:cNvSpPr>
          <p:nvPr>
            <p:ph type="pic" sz="quarter" idx="11"/>
          </p:nvPr>
        </p:nvSpPr>
        <p:spPr>
          <a:xfrm>
            <a:off x="4724401" y="225552"/>
            <a:ext cx="3694176" cy="2770632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es-ES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es-ES" smtClean="0"/>
              <a:t>Haga clic en el icono para agregar una imagen</a:t>
            </a:r>
            <a:endParaRPr/>
          </a:p>
        </p:txBody>
      </p:sp>
      <p:sp>
        <p:nvSpPr>
          <p:cNvPr id="21" name="Picture Placeholder 20"/>
          <p:cNvSpPr>
            <a:spLocks noGrp="1" noChangeAspect="1"/>
          </p:cNvSpPr>
          <p:nvPr>
            <p:ph type="pic" sz="quarter" idx="12"/>
          </p:nvPr>
        </p:nvSpPr>
        <p:spPr>
          <a:xfrm>
            <a:off x="152400" y="222504"/>
            <a:ext cx="4368557" cy="5824743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es-ES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es-ES" smtClean="0"/>
              <a:t>Haga clic en el icono para agregar una imagen</a:t>
            </a:r>
            <a:endParaRPr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4724400" y="3124200"/>
            <a:ext cx="3694177" cy="2983987"/>
          </a:xfrm>
        </p:spPr>
        <p:txBody>
          <a:bodyPr anchor="t" anchorCtr="0"/>
          <a:lstStyle>
            <a:lvl1pPr marL="0" marR="0" indent="0" algn="l" eaLnBrk="1" latinLnBrk="0" hangingPunct="1">
              <a:buFontTx/>
              <a:buNone/>
              <a:defRPr kumimoji="0" lang="es-ES" sz="2000" i="0"/>
            </a:lvl1pPr>
            <a:extLst/>
          </a:lstStyle>
          <a:p>
            <a:pPr lvl="0"/>
            <a:r>
              <a:rPr kumimoji="0" lang="es-ES"/>
              <a:t>Haga clic para agregar el título</a:t>
            </a:r>
          </a:p>
        </p:txBody>
      </p:sp>
      <p:sp>
        <p:nvSpPr>
          <p:cNvPr id="5" name="Rectangle 4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es-ES">
                <a:solidFill>
                  <a:schemeClr val="bg1"/>
                </a:solidFill>
              </a:rPr>
              <a:pPr algn="r"/>
              <a:t>06/01/2015</a:t>
            </a:fld>
            <a:endParaRPr kumimoji="0" lang="es-ES"/>
          </a:p>
        </p:txBody>
      </p:sp>
      <p:sp>
        <p:nvSpPr>
          <p:cNvPr id="6" name="Rectangle 5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es-ES">
                <a:solidFill>
                  <a:srgbClr val="FFFFFF"/>
                </a:solidFill>
              </a:rPr>
              <a:pPr/>
              <a:t>‹Nº›</a:t>
            </a:fld>
            <a:endParaRPr kumimoji="0" lang="es-ES"/>
          </a:p>
        </p:txBody>
      </p:sp>
      <p:sp>
        <p:nvSpPr>
          <p:cNvPr id="7" name="Rectangle 6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extLst/>
          </a:lstStyle>
          <a:p>
            <a:endParaRPr kumimoji="0" lang="es-ES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: en vertical con títul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icture Placeholder 19"/>
          <p:cNvSpPr>
            <a:spLocks noGrp="1" noChangeAspect="1"/>
          </p:cNvSpPr>
          <p:nvPr>
            <p:ph type="pic" sz="quarter" idx="10"/>
          </p:nvPr>
        </p:nvSpPr>
        <p:spPr>
          <a:xfrm>
            <a:off x="228600" y="533400"/>
            <a:ext cx="2590800" cy="345440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es-ES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es-ES" smtClean="0"/>
              <a:t>Haga clic en el icono para agregar una imagen</a:t>
            </a:r>
            <a:endParaRPr/>
          </a:p>
        </p:txBody>
      </p:sp>
      <p:sp>
        <p:nvSpPr>
          <p:cNvPr id="29" name="Picture Placeholder 28"/>
          <p:cNvSpPr>
            <a:spLocks noGrp="1" noChangeAspect="1"/>
          </p:cNvSpPr>
          <p:nvPr>
            <p:ph type="pic" sz="quarter" idx="11"/>
          </p:nvPr>
        </p:nvSpPr>
        <p:spPr>
          <a:xfrm>
            <a:off x="3048000" y="533400"/>
            <a:ext cx="2590800" cy="345440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es-ES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es-ES" smtClean="0"/>
              <a:t>Haga clic en el icono para agregar una imagen</a:t>
            </a:r>
            <a:endParaRPr/>
          </a:p>
        </p:txBody>
      </p:sp>
      <p:sp>
        <p:nvSpPr>
          <p:cNvPr id="10" name="Picture Placeholder 9"/>
          <p:cNvSpPr>
            <a:spLocks noGrp="1" noChangeAspect="1"/>
          </p:cNvSpPr>
          <p:nvPr>
            <p:ph type="pic" sz="quarter" idx="12"/>
          </p:nvPr>
        </p:nvSpPr>
        <p:spPr>
          <a:xfrm>
            <a:off x="5867400" y="533400"/>
            <a:ext cx="2590800" cy="345440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es-ES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es-ES" smtClean="0"/>
              <a:t>Haga clic en el icono para agregar una imagen</a:t>
            </a:r>
            <a:endParaRPr/>
          </a:p>
        </p:txBody>
      </p:sp>
      <p:sp>
        <p:nvSpPr>
          <p:cNvPr id="2" name="Text Placeholder 1"/>
          <p:cNvSpPr>
            <a:spLocks noGrp="1"/>
          </p:cNvSpPr>
          <p:nvPr>
            <p:ph type="body" sz="quarter" idx="13" hasCustomPrompt="1"/>
          </p:nvPr>
        </p:nvSpPr>
        <p:spPr>
          <a:xfrm>
            <a:off x="228600" y="4343400"/>
            <a:ext cx="2590800" cy="1676400"/>
          </a:xfrm>
        </p:spPr>
        <p:txBody>
          <a:bodyPr anchor="t" anchorCtr="0">
            <a:noAutofit/>
          </a:bodyPr>
          <a:lstStyle>
            <a:lvl1pPr marL="0" marR="0" indent="0" algn="l" eaLnBrk="1" latinLnBrk="0" hangingPunct="1">
              <a:buFontTx/>
              <a:buNone/>
              <a:defRPr kumimoji="0" lang="es-ES" sz="2000" baseline="0"/>
            </a:lvl1pPr>
            <a:extLst/>
          </a:lstStyle>
          <a:p>
            <a:pPr lvl="0"/>
            <a:r>
              <a:rPr kumimoji="0" lang="es-ES"/>
              <a:t>Haga clic para agregar el título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14" hasCustomPrompt="1"/>
          </p:nvPr>
        </p:nvSpPr>
        <p:spPr>
          <a:xfrm>
            <a:off x="3048000" y="4343400"/>
            <a:ext cx="2590800" cy="1676400"/>
          </a:xfrm>
        </p:spPr>
        <p:txBody>
          <a:bodyPr anchor="t" anchorCtr="0">
            <a:noAutofit/>
          </a:bodyPr>
          <a:lstStyle>
            <a:lvl1pPr marL="0" marR="0" indent="0" algn="l" eaLnBrk="1" latinLnBrk="0" hangingPunct="1">
              <a:buFontTx/>
              <a:buNone/>
              <a:defRPr kumimoji="0" lang="es-ES" sz="2000" baseline="0"/>
            </a:lvl1pPr>
            <a:extLst/>
          </a:lstStyle>
          <a:p>
            <a:pPr lvl="0"/>
            <a:r>
              <a:rPr kumimoji="0" lang="es-ES"/>
              <a:t>Haga clic para agregar el título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5" hasCustomPrompt="1"/>
          </p:nvPr>
        </p:nvSpPr>
        <p:spPr>
          <a:xfrm>
            <a:off x="5867400" y="4343400"/>
            <a:ext cx="2590800" cy="1676400"/>
          </a:xfrm>
        </p:spPr>
        <p:txBody>
          <a:bodyPr anchor="t" anchorCtr="0">
            <a:noAutofit/>
          </a:bodyPr>
          <a:lstStyle>
            <a:lvl1pPr marL="0" marR="0" indent="0" algn="l" eaLnBrk="1" latinLnBrk="0" hangingPunct="1">
              <a:buFontTx/>
              <a:buNone/>
              <a:defRPr kumimoji="0" lang="es-ES" sz="2000" baseline="0"/>
            </a:lvl1pPr>
            <a:extLst/>
          </a:lstStyle>
          <a:p>
            <a:pPr lvl="0"/>
            <a:r>
              <a:rPr kumimoji="0" lang="es-ES"/>
              <a:t>Haga clic para agregar el título</a:t>
            </a:r>
          </a:p>
        </p:txBody>
      </p:sp>
      <p:sp>
        <p:nvSpPr>
          <p:cNvPr id="30" name="Rectangle 29"/>
          <p:cNvSpPr/>
          <p:nvPr/>
        </p:nvSpPr>
        <p:spPr>
          <a:xfrm>
            <a:off x="8889273" y="0"/>
            <a:ext cx="76200" cy="6858000"/>
          </a:xfrm>
          <a:prstGeom prst="rect">
            <a:avLst/>
          </a:prstGeom>
          <a:solidFill>
            <a:schemeClr val="accent1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kumimoji="0" lang="es-ES"/>
          </a:p>
        </p:txBody>
      </p:sp>
      <p:sp>
        <p:nvSpPr>
          <p:cNvPr id="9" name="Rectangle 8"/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es-ES">
                <a:solidFill>
                  <a:schemeClr val="bg1"/>
                </a:solidFill>
              </a:rPr>
              <a:pPr algn="r"/>
              <a:t>06/01/2015</a:t>
            </a:fld>
            <a:endParaRPr kumimoji="0" lang="es-ES"/>
          </a:p>
        </p:txBody>
      </p:sp>
      <p:sp>
        <p:nvSpPr>
          <p:cNvPr id="11" name="Rectangle 10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es-ES">
                <a:solidFill>
                  <a:srgbClr val="FFFFFF"/>
                </a:solidFill>
              </a:rPr>
              <a:pPr/>
              <a:t>‹Nº›</a:t>
            </a:fld>
            <a:endParaRPr kumimoji="0" lang="es-ES"/>
          </a:p>
        </p:txBody>
      </p:sp>
      <p:sp>
        <p:nvSpPr>
          <p:cNvPr id="12" name="Rectangle 11"/>
          <p:cNvSpPr>
            <a:spLocks noGrp="1"/>
          </p:cNvSpPr>
          <p:nvPr>
            <p:ph type="ftr" sz="quarter" idx="18"/>
          </p:nvPr>
        </p:nvSpPr>
        <p:spPr/>
        <p:txBody>
          <a:bodyPr/>
          <a:lstStyle>
            <a:extLst/>
          </a:lstStyle>
          <a:p>
            <a:endParaRPr kumimoji="0" lang="es-ES"/>
          </a:p>
        </p:txBody>
      </p:sp>
    </p:spTree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: en horizontal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 noChangeAspect="1"/>
          </p:cNvSpPr>
          <p:nvPr>
            <p:ph type="pic" sz="quarter" idx="11"/>
          </p:nvPr>
        </p:nvSpPr>
        <p:spPr>
          <a:xfrm>
            <a:off x="4343400" y="3352800"/>
            <a:ext cx="3947160" cy="296037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>
            <a:normAutofit/>
          </a:bodyPr>
          <a:lstStyle>
            <a:lvl1pPr marL="342900" indent="-342900" algn="ctr" rtl="0" eaLnBrk="1" latinLnBrk="0" hangingPunct="1">
              <a:spcBef>
                <a:spcPct val="20000"/>
              </a:spcBef>
              <a:defRPr kumimoji="0" lang="es-ES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es-ES" smtClean="0"/>
              <a:t>Haga clic en el icono para agregar una imagen</a:t>
            </a:r>
            <a:endParaRPr/>
          </a:p>
        </p:txBody>
      </p:sp>
      <p:sp>
        <p:nvSpPr>
          <p:cNvPr id="26" name="Picture Placeholder 25"/>
          <p:cNvSpPr>
            <a:spLocks noGrp="1" noChangeAspect="1"/>
          </p:cNvSpPr>
          <p:nvPr>
            <p:ph type="pic" sz="quarter" idx="12"/>
          </p:nvPr>
        </p:nvSpPr>
        <p:spPr>
          <a:xfrm>
            <a:off x="228600" y="3352800"/>
            <a:ext cx="3947160" cy="296037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>
            <a:normAutofit/>
          </a:bodyPr>
          <a:lstStyle>
            <a:lvl1pPr marL="342900" indent="-342900" algn="ctr" rtl="0" eaLnBrk="1" latinLnBrk="0" hangingPunct="1">
              <a:spcBef>
                <a:spcPct val="20000"/>
              </a:spcBef>
              <a:defRPr kumimoji="0" lang="es-ES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es-ES" smtClean="0"/>
              <a:t>Haga clic en el icono para agregar una imagen</a:t>
            </a:r>
            <a:endParaRPr/>
          </a:p>
        </p:txBody>
      </p:sp>
      <p:sp>
        <p:nvSpPr>
          <p:cNvPr id="13" name="Picture Placeholder 12"/>
          <p:cNvSpPr>
            <a:spLocks noGrp="1" noChangeAspect="1"/>
          </p:cNvSpPr>
          <p:nvPr>
            <p:ph type="pic" sz="quarter" idx="13"/>
          </p:nvPr>
        </p:nvSpPr>
        <p:spPr>
          <a:xfrm>
            <a:off x="4343400" y="228600"/>
            <a:ext cx="3947160" cy="296037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es-ES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es-ES" smtClean="0"/>
              <a:t>Haga clic en el icono para agregar una imagen</a:t>
            </a:r>
            <a:endParaRPr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4" hasCustomPrompt="1"/>
          </p:nvPr>
        </p:nvSpPr>
        <p:spPr>
          <a:xfrm>
            <a:off x="228600" y="228600"/>
            <a:ext cx="3947160" cy="2960370"/>
          </a:xfrm>
        </p:spPr>
        <p:txBody>
          <a:bodyPr anchor="b" anchorCtr="0"/>
          <a:lstStyle>
            <a:lvl1pPr marL="0" marR="0" indent="0" algn="r" eaLnBrk="1" latinLnBrk="0" hangingPunct="1">
              <a:buFontTx/>
              <a:buNone/>
              <a:defRPr kumimoji="0" lang="es-ES" sz="2000" i="0"/>
            </a:lvl1pPr>
            <a:extLst/>
          </a:lstStyle>
          <a:p>
            <a:pPr lvl="0"/>
            <a:r>
              <a:rPr kumimoji="0" lang="es-ES"/>
              <a:t>Haga clic para agregar el título</a:t>
            </a:r>
          </a:p>
        </p:txBody>
      </p:sp>
      <p:sp>
        <p:nvSpPr>
          <p:cNvPr id="6" name="Rectangle 5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es-ES">
                <a:solidFill>
                  <a:schemeClr val="bg1"/>
                </a:solidFill>
              </a:rPr>
              <a:pPr algn="r"/>
              <a:t>06/01/2015</a:t>
            </a:fld>
            <a:endParaRPr kumimoji="0" lang="es-ES"/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es-ES">
                <a:solidFill>
                  <a:srgbClr val="FFFFFF"/>
                </a:solidFill>
              </a:rPr>
              <a:pPr/>
              <a:t>‹Nº›</a:t>
            </a:fld>
            <a:endParaRPr kumimoji="0" lang="es-ES"/>
          </a:p>
        </p:txBody>
      </p:sp>
      <p:sp>
        <p:nvSpPr>
          <p:cNvPr id="8" name="Rectangle 7"/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extLst/>
          </a:lstStyle>
          <a:p>
            <a:endParaRPr kumimoji="0" lang="es-ES"/>
          </a:p>
        </p:txBody>
      </p:sp>
    </p:spTree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: mi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/>
          <p:cNvSpPr>
            <a:spLocks noGrp="1" noChangeAspect="1"/>
          </p:cNvSpPr>
          <p:nvPr>
            <p:ph type="pic" sz="quarter" idx="11"/>
          </p:nvPr>
        </p:nvSpPr>
        <p:spPr>
          <a:xfrm>
            <a:off x="4648200" y="3124962"/>
            <a:ext cx="3697224" cy="2772918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es-ES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es-ES" smtClean="0"/>
              <a:t>Haga clic en el icono para agregar una imagen</a:t>
            </a:r>
            <a:endParaRPr/>
          </a:p>
        </p:txBody>
      </p:sp>
      <p:sp>
        <p:nvSpPr>
          <p:cNvPr id="25" name="Picture Placeholder 24"/>
          <p:cNvSpPr>
            <a:spLocks noGrp="1" noChangeAspect="1"/>
          </p:cNvSpPr>
          <p:nvPr>
            <p:ph type="pic" sz="quarter" idx="12"/>
          </p:nvPr>
        </p:nvSpPr>
        <p:spPr>
          <a:xfrm>
            <a:off x="228600" y="228600"/>
            <a:ext cx="4251960" cy="566928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es-ES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es-ES" smtClean="0"/>
              <a:t>Haga clic en el icono para agregar una imagen</a:t>
            </a:r>
            <a:endParaRPr/>
          </a:p>
        </p:txBody>
      </p:sp>
      <p:sp>
        <p:nvSpPr>
          <p:cNvPr id="6" name="Picture Placeholder 5"/>
          <p:cNvSpPr>
            <a:spLocks noGrp="1" noChangeAspect="1"/>
          </p:cNvSpPr>
          <p:nvPr>
            <p:ph type="pic" sz="quarter" idx="13"/>
          </p:nvPr>
        </p:nvSpPr>
        <p:spPr>
          <a:xfrm>
            <a:off x="4648200" y="228600"/>
            <a:ext cx="3672840" cy="275463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es-ES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es-ES" smtClean="0"/>
              <a:t>Haga clic en el icono para agregar una imagen</a:t>
            </a:r>
            <a:endParaRPr/>
          </a:p>
        </p:txBody>
      </p:sp>
      <p:sp>
        <p:nvSpPr>
          <p:cNvPr id="5" name="Rectangle 4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es-ES">
                <a:solidFill>
                  <a:schemeClr val="bg1"/>
                </a:solidFill>
              </a:rPr>
              <a:pPr algn="r"/>
              <a:t>06/01/2015</a:t>
            </a:fld>
            <a:endParaRPr kumimoji="0" lang="es-ES"/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es-ES">
                <a:solidFill>
                  <a:srgbClr val="FFFFFF"/>
                </a:solidFill>
              </a:rPr>
              <a:pPr/>
              <a:t>‹Nº›</a:t>
            </a:fld>
            <a:endParaRPr kumimoji="0" lang="es-ES"/>
          </a:p>
        </p:txBody>
      </p:sp>
      <p:sp>
        <p:nvSpPr>
          <p:cNvPr id="8" name="Rectangle 7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extLst/>
          </a:lstStyle>
          <a:p>
            <a:endParaRPr kumimoji="0" lang="es-ES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: en vertical con títul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icture Placeholder 16"/>
          <p:cNvSpPr>
            <a:spLocks noGrp="1"/>
          </p:cNvSpPr>
          <p:nvPr>
            <p:ph type="pic" sz="quarter" idx="14"/>
          </p:nvPr>
        </p:nvSpPr>
        <p:spPr>
          <a:xfrm>
            <a:off x="1866900" y="228600"/>
            <a:ext cx="2286000" cy="3124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es-ES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es-ES" smtClean="0"/>
              <a:t>Haga clic en el icono para agregar una imagen</a:t>
            </a:r>
            <a:endParaRPr/>
          </a:p>
        </p:txBody>
      </p:sp>
      <p:sp>
        <p:nvSpPr>
          <p:cNvPr id="14" name="Picture Placeholder 13"/>
          <p:cNvSpPr>
            <a:spLocks noGrp="1"/>
          </p:cNvSpPr>
          <p:nvPr>
            <p:ph type="pic" sz="quarter" idx="26"/>
          </p:nvPr>
        </p:nvSpPr>
        <p:spPr>
          <a:xfrm>
            <a:off x="1866900" y="3505200"/>
            <a:ext cx="2285214" cy="3124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es-ES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es-ES" smtClean="0"/>
              <a:t>Haga clic en el icono para agregar una imagen</a:t>
            </a:r>
            <a:endParaRPr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25"/>
          </p:nvPr>
        </p:nvSpPr>
        <p:spPr>
          <a:xfrm>
            <a:off x="4305300" y="228600"/>
            <a:ext cx="2286000" cy="3124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es-ES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es-ES" smtClean="0"/>
              <a:t>Haga clic en el icono para agregar una imagen</a:t>
            </a:r>
            <a:endParaRPr/>
          </a:p>
        </p:txBody>
      </p:sp>
      <p:sp>
        <p:nvSpPr>
          <p:cNvPr id="19" name="Picture Placeholder 18"/>
          <p:cNvSpPr>
            <a:spLocks noGrp="1"/>
          </p:cNvSpPr>
          <p:nvPr>
            <p:ph type="pic" sz="quarter" idx="27"/>
          </p:nvPr>
        </p:nvSpPr>
        <p:spPr>
          <a:xfrm>
            <a:off x="4306086" y="3505200"/>
            <a:ext cx="2285214" cy="3124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es-ES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es-ES" smtClean="0"/>
              <a:t>Haga clic en el icono para agregar una imagen</a:t>
            </a:r>
            <a:endParaRPr/>
          </a:p>
        </p:txBody>
      </p:sp>
      <p:sp>
        <p:nvSpPr>
          <p:cNvPr id="22" name="Text Placeholder 21"/>
          <p:cNvSpPr>
            <a:spLocks noGrp="1"/>
          </p:cNvSpPr>
          <p:nvPr>
            <p:ph type="body" sz="quarter" idx="16" hasCustomPrompt="1"/>
          </p:nvPr>
        </p:nvSpPr>
        <p:spPr>
          <a:xfrm>
            <a:off x="152400" y="228600"/>
            <a:ext cx="1676400" cy="2743200"/>
          </a:xfrm>
        </p:spPr>
        <p:txBody>
          <a:bodyPr anchor="t" anchorCtr="0"/>
          <a:lstStyle>
            <a:lvl1pPr marL="0" marR="0" indent="0" algn="r" eaLnBrk="1" latinLnBrk="0" hangingPunct="1">
              <a:buFontTx/>
              <a:buNone/>
              <a:defRPr kumimoji="0" lang="es-ES" sz="1600" baseline="0"/>
            </a:lvl1pPr>
            <a:extLst/>
          </a:lstStyle>
          <a:p>
            <a:pPr lvl="0"/>
            <a:r>
              <a:rPr kumimoji="0" lang="es-ES"/>
              <a:t>Haga clic para agregar el título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29" hasCustomPrompt="1"/>
          </p:nvPr>
        </p:nvSpPr>
        <p:spPr>
          <a:xfrm>
            <a:off x="6629400" y="228600"/>
            <a:ext cx="1676400" cy="1905000"/>
          </a:xfrm>
        </p:spPr>
        <p:txBody>
          <a:bodyPr anchor="t" anchorCtr="0"/>
          <a:lstStyle>
            <a:lvl1pPr marL="0" marR="0" indent="0" algn="l" eaLnBrk="1" latinLnBrk="0" hangingPunct="1">
              <a:buFontTx/>
              <a:buNone/>
              <a:defRPr kumimoji="0" lang="es-ES" sz="1600" baseline="0"/>
            </a:lvl1pPr>
            <a:extLst/>
          </a:lstStyle>
          <a:p>
            <a:pPr lvl="0"/>
            <a:r>
              <a:rPr kumimoji="0" lang="es-ES"/>
              <a:t>Haga clic para agregar el título</a:t>
            </a:r>
          </a:p>
        </p:txBody>
      </p:sp>
      <p:sp>
        <p:nvSpPr>
          <p:cNvPr id="20" name="Text Placeholder 19"/>
          <p:cNvSpPr>
            <a:spLocks noGrp="1"/>
          </p:cNvSpPr>
          <p:nvPr>
            <p:ph type="body" sz="quarter" idx="28" hasCustomPrompt="1"/>
          </p:nvPr>
        </p:nvSpPr>
        <p:spPr>
          <a:xfrm>
            <a:off x="152400" y="4724400"/>
            <a:ext cx="1676400" cy="1905000"/>
          </a:xfrm>
        </p:spPr>
        <p:txBody>
          <a:bodyPr anchor="b" anchorCtr="0"/>
          <a:lstStyle>
            <a:lvl1pPr marL="0" marR="0" indent="0" algn="r" eaLnBrk="1" latinLnBrk="0" hangingPunct="1">
              <a:buFontTx/>
              <a:buNone/>
              <a:defRPr kumimoji="0" lang="es-ES" sz="1600" baseline="0"/>
            </a:lvl1pPr>
            <a:extLst/>
          </a:lstStyle>
          <a:p>
            <a:pPr lvl="0"/>
            <a:r>
              <a:rPr kumimoji="0" lang="es-ES"/>
              <a:t>Haga clic para agregar el título</a:t>
            </a:r>
          </a:p>
        </p:txBody>
      </p:sp>
      <p:sp>
        <p:nvSpPr>
          <p:cNvPr id="21" name="Text Placeholder 20"/>
          <p:cNvSpPr>
            <a:spLocks noGrp="1"/>
          </p:cNvSpPr>
          <p:nvPr>
            <p:ph type="body" sz="quarter" idx="30" hasCustomPrompt="1"/>
          </p:nvPr>
        </p:nvSpPr>
        <p:spPr>
          <a:xfrm>
            <a:off x="6629400" y="4724400"/>
            <a:ext cx="1676400" cy="1905000"/>
          </a:xfrm>
        </p:spPr>
        <p:txBody>
          <a:bodyPr anchor="b" anchorCtr="0"/>
          <a:lstStyle>
            <a:lvl1pPr marL="0" marR="0" indent="0" algn="l" eaLnBrk="1" latinLnBrk="0" hangingPunct="1">
              <a:buFontTx/>
              <a:buNone/>
              <a:defRPr kumimoji="0" lang="es-ES" sz="1600" baseline="0"/>
            </a:lvl1pPr>
            <a:extLst/>
          </a:lstStyle>
          <a:p>
            <a:pPr lvl="0"/>
            <a:r>
              <a:rPr kumimoji="0" lang="es-ES"/>
              <a:t>Haga clic para agregar el título</a:t>
            </a:r>
          </a:p>
        </p:txBody>
      </p:sp>
      <p:sp>
        <p:nvSpPr>
          <p:cNvPr id="10" name="Rectangle 9"/>
          <p:cNvSpPr>
            <a:spLocks noGrp="1"/>
          </p:cNvSpPr>
          <p:nvPr>
            <p:ph type="dt" sz="half" idx="31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es-ES">
                <a:solidFill>
                  <a:schemeClr val="bg1"/>
                </a:solidFill>
              </a:rPr>
              <a:pPr algn="r"/>
              <a:t>06/01/2015</a:t>
            </a:fld>
            <a:endParaRPr kumimoji="0" lang="es-ES"/>
          </a:p>
        </p:txBody>
      </p:sp>
      <p:sp>
        <p:nvSpPr>
          <p:cNvPr id="11" name="Rectangle 10"/>
          <p:cNvSpPr>
            <a:spLocks noGrp="1"/>
          </p:cNvSpPr>
          <p:nvPr>
            <p:ph type="sldNum" sz="quarter" idx="32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es-ES">
                <a:solidFill>
                  <a:srgbClr val="FFFFFF"/>
                </a:solidFill>
              </a:rPr>
              <a:pPr/>
              <a:t>‹Nº›</a:t>
            </a:fld>
            <a:endParaRPr kumimoji="0" lang="es-ES"/>
          </a:p>
        </p:txBody>
      </p:sp>
      <p:sp>
        <p:nvSpPr>
          <p:cNvPr id="12" name="Rectangle 11"/>
          <p:cNvSpPr>
            <a:spLocks noGrp="1"/>
          </p:cNvSpPr>
          <p:nvPr>
            <p:ph type="ftr" sz="quarter" idx="33"/>
          </p:nvPr>
        </p:nvSpPr>
        <p:spPr/>
        <p:txBody>
          <a:bodyPr/>
          <a:lstStyle>
            <a:extLst/>
          </a:lstStyle>
          <a:p>
            <a:endParaRPr kumimoji="0" lang="es-ES"/>
          </a:p>
        </p:txBody>
      </p:sp>
    </p:spTree>
  </p:cSld>
  <p:clrMapOvr>
    <a:masterClrMapping/>
  </p:clrMapOvr>
  <p:transition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: en horizontal con títul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icture Placeholder 23"/>
          <p:cNvSpPr>
            <a:spLocks noGrp="1"/>
          </p:cNvSpPr>
          <p:nvPr>
            <p:ph type="pic" sz="quarter" idx="14"/>
          </p:nvPr>
        </p:nvSpPr>
        <p:spPr>
          <a:xfrm>
            <a:off x="533400" y="685800"/>
            <a:ext cx="3653297" cy="2743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es-ES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es-ES" smtClean="0"/>
              <a:t>Haga clic en el icono para agregar una imagen</a:t>
            </a:r>
            <a:endParaRPr/>
          </a:p>
        </p:txBody>
      </p:sp>
      <p:sp>
        <p:nvSpPr>
          <p:cNvPr id="27" name="Text Placeholder 26"/>
          <p:cNvSpPr>
            <a:spLocks noGrp="1"/>
          </p:cNvSpPr>
          <p:nvPr>
            <p:ph type="body" sz="quarter" idx="16" hasCustomPrompt="1"/>
          </p:nvPr>
        </p:nvSpPr>
        <p:spPr>
          <a:xfrm>
            <a:off x="533400" y="6324600"/>
            <a:ext cx="3657600" cy="304800"/>
          </a:xfrm>
        </p:spPr>
        <p:txBody>
          <a:bodyPr anchor="t" anchorCtr="0"/>
          <a:lstStyle>
            <a:lvl1pPr marL="0" marR="0" indent="0" algn="l" eaLnBrk="1" latinLnBrk="0" hangingPunct="1">
              <a:buFontTx/>
              <a:buNone/>
              <a:defRPr kumimoji="0" lang="es-ES" sz="1600" baseline="0"/>
            </a:lvl1pPr>
            <a:extLst/>
          </a:lstStyle>
          <a:p>
            <a:pPr lvl="0"/>
            <a:r>
              <a:rPr kumimoji="0" lang="es-ES"/>
              <a:t>Haga clic para agregar el título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7"/>
          </p:nvPr>
        </p:nvSpPr>
        <p:spPr>
          <a:xfrm>
            <a:off x="4267200" y="685800"/>
            <a:ext cx="3657600" cy="2743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es-ES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es-ES" smtClean="0"/>
              <a:t>Haga clic en el icono para agregar una imagen</a:t>
            </a:r>
            <a:endParaRPr/>
          </a:p>
        </p:txBody>
      </p:sp>
      <p:sp>
        <p:nvSpPr>
          <p:cNvPr id="21" name="Picture Placeholder 20"/>
          <p:cNvSpPr>
            <a:spLocks noGrp="1"/>
          </p:cNvSpPr>
          <p:nvPr>
            <p:ph type="pic" sz="quarter" idx="18"/>
          </p:nvPr>
        </p:nvSpPr>
        <p:spPr>
          <a:xfrm>
            <a:off x="533400" y="3505200"/>
            <a:ext cx="3657600" cy="2743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es-ES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es-ES" smtClean="0"/>
              <a:t>Haga clic en el icono para agregar una imagen</a:t>
            </a:r>
            <a:endParaRPr/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9"/>
          </p:nvPr>
        </p:nvSpPr>
        <p:spPr>
          <a:xfrm>
            <a:off x="4267200" y="3505200"/>
            <a:ext cx="3657600" cy="2743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es-ES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es-ES" smtClean="0"/>
              <a:t>Haga clic en el icono para agregar una imagen</a:t>
            </a:r>
            <a:endParaRPr/>
          </a:p>
        </p:txBody>
      </p:sp>
      <p:sp>
        <p:nvSpPr>
          <p:cNvPr id="18" name="Text Placeholder 17"/>
          <p:cNvSpPr>
            <a:spLocks noGrp="1"/>
          </p:cNvSpPr>
          <p:nvPr>
            <p:ph type="body" sz="quarter" idx="22" hasCustomPrompt="1"/>
          </p:nvPr>
        </p:nvSpPr>
        <p:spPr>
          <a:xfrm>
            <a:off x="533400" y="304800"/>
            <a:ext cx="3657600" cy="304800"/>
          </a:xfrm>
        </p:spPr>
        <p:txBody>
          <a:bodyPr anchor="t" anchorCtr="0"/>
          <a:lstStyle>
            <a:lvl1pPr marL="0" marR="0" indent="0" algn="l" eaLnBrk="1" latinLnBrk="0" hangingPunct="1">
              <a:buFontTx/>
              <a:buNone/>
              <a:defRPr kumimoji="0" lang="es-ES" sz="1600" baseline="0"/>
            </a:lvl1pPr>
            <a:extLst/>
          </a:lstStyle>
          <a:p>
            <a:pPr lvl="0"/>
            <a:r>
              <a:rPr kumimoji="0" lang="es-ES"/>
              <a:t>Haga clic para agregar el título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23" hasCustomPrompt="1"/>
          </p:nvPr>
        </p:nvSpPr>
        <p:spPr>
          <a:xfrm>
            <a:off x="4267200" y="6324600"/>
            <a:ext cx="3657600" cy="304800"/>
          </a:xfrm>
        </p:spPr>
        <p:txBody>
          <a:bodyPr anchor="t" anchorCtr="0"/>
          <a:lstStyle>
            <a:lvl1pPr marL="0" marR="0" indent="0" algn="l" eaLnBrk="1" latinLnBrk="0" hangingPunct="1">
              <a:buFontTx/>
              <a:buNone/>
              <a:defRPr kumimoji="0" lang="es-ES" sz="1600" baseline="0"/>
            </a:lvl1pPr>
            <a:extLst/>
          </a:lstStyle>
          <a:p>
            <a:pPr lvl="0"/>
            <a:r>
              <a:rPr kumimoji="0" lang="es-ES"/>
              <a:t>Haga clic para agregar el título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24" hasCustomPrompt="1"/>
          </p:nvPr>
        </p:nvSpPr>
        <p:spPr>
          <a:xfrm>
            <a:off x="4267200" y="304800"/>
            <a:ext cx="3657600" cy="304800"/>
          </a:xfrm>
        </p:spPr>
        <p:txBody>
          <a:bodyPr anchor="t" anchorCtr="0"/>
          <a:lstStyle>
            <a:lvl1pPr marL="0" marR="0" indent="0" algn="l" eaLnBrk="1" latinLnBrk="0" hangingPunct="1">
              <a:buFontTx/>
              <a:buNone/>
              <a:defRPr kumimoji="0" lang="es-ES" sz="1600" baseline="0"/>
            </a:lvl1pPr>
            <a:extLst/>
          </a:lstStyle>
          <a:p>
            <a:pPr lvl="0"/>
            <a:r>
              <a:rPr kumimoji="0" lang="es-ES"/>
              <a:t>Haga clic para agregar el título</a:t>
            </a:r>
          </a:p>
        </p:txBody>
      </p:sp>
      <p:sp>
        <p:nvSpPr>
          <p:cNvPr id="10" name="Rectangle 9"/>
          <p:cNvSpPr>
            <a:spLocks noGrp="1"/>
          </p:cNvSpPr>
          <p:nvPr>
            <p:ph type="dt" sz="half" idx="25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es-ES">
                <a:solidFill>
                  <a:schemeClr val="bg1"/>
                </a:solidFill>
              </a:rPr>
              <a:pPr algn="r"/>
              <a:t>06/01/2015</a:t>
            </a:fld>
            <a:endParaRPr kumimoji="0" lang="es-ES"/>
          </a:p>
        </p:txBody>
      </p:sp>
      <p:sp>
        <p:nvSpPr>
          <p:cNvPr id="11" name="Rectangle 10"/>
          <p:cNvSpPr>
            <a:spLocks noGrp="1"/>
          </p:cNvSpPr>
          <p:nvPr>
            <p:ph type="sldNum" sz="quarter" idx="26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es-ES">
                <a:solidFill>
                  <a:srgbClr val="FFFFFF"/>
                </a:solidFill>
              </a:rPr>
              <a:pPr/>
              <a:t>‹Nº›</a:t>
            </a:fld>
            <a:endParaRPr kumimoji="0" lang="es-ES"/>
          </a:p>
        </p:txBody>
      </p:sp>
      <p:sp>
        <p:nvSpPr>
          <p:cNvPr id="12" name="Rectangle 11"/>
          <p:cNvSpPr>
            <a:spLocks noGrp="1"/>
          </p:cNvSpPr>
          <p:nvPr>
            <p:ph type="ftr" sz="quarter" idx="27"/>
          </p:nvPr>
        </p:nvSpPr>
        <p:spPr/>
        <p:txBody>
          <a:bodyPr/>
          <a:lstStyle>
            <a:extLst/>
          </a:lstStyle>
          <a:p>
            <a:endParaRPr kumimoji="0" lang="es-ES"/>
          </a:p>
        </p:txBody>
      </p:sp>
    </p:spTree>
  </p:cSld>
  <p:clrMapOvr>
    <a:masterClrMapping/>
  </p:clrMapOvr>
  <p:transition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: en vertical con título gra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icture Placeholder 21"/>
          <p:cNvSpPr>
            <a:spLocks noGrp="1" noChangeAspect="1"/>
          </p:cNvSpPr>
          <p:nvPr>
            <p:ph type="pic" sz="quarter" idx="14"/>
          </p:nvPr>
        </p:nvSpPr>
        <p:spPr>
          <a:xfrm>
            <a:off x="228600" y="416356"/>
            <a:ext cx="2006651" cy="2675534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es-ES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es-ES" smtClean="0"/>
              <a:t>Haga clic en el icono para agregar una imagen</a:t>
            </a:r>
            <a:endParaRPr/>
          </a:p>
        </p:txBody>
      </p:sp>
      <p:sp>
        <p:nvSpPr>
          <p:cNvPr id="28" name="Picture Placeholder 27"/>
          <p:cNvSpPr>
            <a:spLocks noGrp="1" noChangeAspect="1"/>
          </p:cNvSpPr>
          <p:nvPr>
            <p:ph type="pic" sz="quarter" idx="31"/>
          </p:nvPr>
        </p:nvSpPr>
        <p:spPr>
          <a:xfrm>
            <a:off x="4343400" y="416356"/>
            <a:ext cx="2006651" cy="2675534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es-ES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es-ES" smtClean="0"/>
              <a:t>Haga clic en el icono para agregar una imagen</a:t>
            </a:r>
            <a:endParaRPr/>
          </a:p>
        </p:txBody>
      </p:sp>
      <p:sp>
        <p:nvSpPr>
          <p:cNvPr id="4" name="Picture Placeholder 3"/>
          <p:cNvSpPr>
            <a:spLocks noGrp="1" noChangeAspect="1"/>
          </p:cNvSpPr>
          <p:nvPr>
            <p:ph type="pic" sz="quarter" idx="30"/>
          </p:nvPr>
        </p:nvSpPr>
        <p:spPr>
          <a:xfrm>
            <a:off x="2286000" y="416356"/>
            <a:ext cx="2006651" cy="2675534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es-ES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es-ES" smtClean="0"/>
              <a:t>Haga clic en el icono para agregar una imagen</a:t>
            </a:r>
            <a:endParaRPr/>
          </a:p>
        </p:txBody>
      </p:sp>
      <p:sp>
        <p:nvSpPr>
          <p:cNvPr id="6" name="Picture Placeholder 5"/>
          <p:cNvSpPr>
            <a:spLocks noGrp="1" noChangeAspect="1"/>
          </p:cNvSpPr>
          <p:nvPr>
            <p:ph type="pic" sz="quarter" idx="32"/>
          </p:nvPr>
        </p:nvSpPr>
        <p:spPr>
          <a:xfrm>
            <a:off x="6400800" y="416356"/>
            <a:ext cx="2006651" cy="2675534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es-ES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es-ES" smtClean="0"/>
              <a:t>Haga clic en el icono para agregar una imagen</a:t>
            </a:r>
            <a:endParaRPr/>
          </a:p>
        </p:txBody>
      </p:sp>
      <p:sp>
        <p:nvSpPr>
          <p:cNvPr id="31" name="Text Placeholder 30"/>
          <p:cNvSpPr>
            <a:spLocks noGrp="1"/>
          </p:cNvSpPr>
          <p:nvPr>
            <p:ph type="body" sz="quarter" idx="29" hasCustomPrompt="1"/>
          </p:nvPr>
        </p:nvSpPr>
        <p:spPr>
          <a:xfrm>
            <a:off x="228600" y="3352800"/>
            <a:ext cx="8153400" cy="3048000"/>
          </a:xfrm>
        </p:spPr>
        <p:txBody>
          <a:bodyPr anchor="t" anchorCtr="0"/>
          <a:lstStyle>
            <a:lvl1pPr marL="0" marR="0" indent="0" algn="l" eaLnBrk="1" latinLnBrk="0" hangingPunct="1">
              <a:buFontTx/>
              <a:buNone/>
              <a:defRPr kumimoji="0" lang="es-ES" sz="2800" baseline="0"/>
            </a:lvl1pPr>
            <a:extLst/>
          </a:lstStyle>
          <a:p>
            <a:pPr lvl="0"/>
            <a:r>
              <a:rPr kumimoji="0" lang="es-ES"/>
              <a:t>Haga clic para agregar el título</a:t>
            </a:r>
          </a:p>
        </p:txBody>
      </p:sp>
      <p:sp>
        <p:nvSpPr>
          <p:cNvPr id="7" name="Rectangle 6"/>
          <p:cNvSpPr>
            <a:spLocks noGrp="1"/>
          </p:cNvSpPr>
          <p:nvPr>
            <p:ph type="dt" sz="half" idx="33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es-ES">
                <a:solidFill>
                  <a:schemeClr val="bg1"/>
                </a:solidFill>
              </a:rPr>
              <a:pPr algn="r"/>
              <a:t>06/01/2015</a:t>
            </a:fld>
            <a:endParaRPr kumimoji="0" lang="es-ES"/>
          </a:p>
        </p:txBody>
      </p:sp>
      <p:sp>
        <p:nvSpPr>
          <p:cNvPr id="8" name="Rectangle 7"/>
          <p:cNvSpPr>
            <a:spLocks noGrp="1"/>
          </p:cNvSpPr>
          <p:nvPr>
            <p:ph type="sldNum" sz="quarter" idx="34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es-ES">
                <a:solidFill>
                  <a:srgbClr val="FFFFFF"/>
                </a:solidFill>
              </a:rPr>
              <a:pPr/>
              <a:t>‹Nº›</a:t>
            </a:fld>
            <a:endParaRPr kumimoji="0" lang="es-ES"/>
          </a:p>
        </p:txBody>
      </p:sp>
      <p:sp>
        <p:nvSpPr>
          <p:cNvPr id="9" name="Rectangle 8"/>
          <p:cNvSpPr>
            <a:spLocks noGrp="1"/>
          </p:cNvSpPr>
          <p:nvPr>
            <p:ph type="ftr" sz="quarter" idx="35"/>
          </p:nvPr>
        </p:nvSpPr>
        <p:spPr/>
        <p:txBody>
          <a:bodyPr/>
          <a:lstStyle>
            <a:extLst/>
          </a:lstStyle>
          <a:p>
            <a:endParaRPr kumimoji="0" lang="es-ES"/>
          </a:p>
        </p:txBody>
      </p:sp>
    </p:spTree>
  </p:cSld>
  <p:clrMapOvr>
    <a:masterClrMapping/>
  </p:clrMapOvr>
  <p:transition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: 1 en vertical y 3 en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4"/>
          </p:nvPr>
        </p:nvSpPr>
        <p:spPr>
          <a:xfrm>
            <a:off x="343292" y="257665"/>
            <a:ext cx="4764388" cy="635252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es-ES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es-ES" smtClean="0"/>
              <a:t>Haga clic en el icono para agregar una imagen</a:t>
            </a:r>
            <a:endParaRPr/>
          </a:p>
        </p:txBody>
      </p:sp>
      <p:sp>
        <p:nvSpPr>
          <p:cNvPr id="26" name="Picture Placeholder 25"/>
          <p:cNvSpPr>
            <a:spLocks noGrp="1"/>
          </p:cNvSpPr>
          <p:nvPr>
            <p:ph type="pic" sz="quarter" idx="18"/>
          </p:nvPr>
        </p:nvSpPr>
        <p:spPr>
          <a:xfrm>
            <a:off x="5446340" y="257665"/>
            <a:ext cx="2670050" cy="2002536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es-ES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es-ES" smtClean="0"/>
              <a:t>Haga clic en el icono para agregar una imagen</a:t>
            </a:r>
            <a:endParaRPr/>
          </a:p>
        </p:txBody>
      </p:sp>
      <p:sp>
        <p:nvSpPr>
          <p:cNvPr id="14" name="Picture Placeholder 13"/>
          <p:cNvSpPr>
            <a:spLocks noGrp="1"/>
          </p:cNvSpPr>
          <p:nvPr>
            <p:ph type="pic" sz="quarter" idx="22"/>
          </p:nvPr>
        </p:nvSpPr>
        <p:spPr>
          <a:xfrm>
            <a:off x="5446340" y="2432657"/>
            <a:ext cx="2670050" cy="2002536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es-ES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es-ES" smtClean="0"/>
              <a:t>Haga clic en el icono para agregar una imagen</a:t>
            </a:r>
            <a:endParaRPr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23"/>
          </p:nvPr>
        </p:nvSpPr>
        <p:spPr>
          <a:xfrm>
            <a:off x="5446340" y="4607649"/>
            <a:ext cx="2670050" cy="2002536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es-ES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es-ES" smtClean="0"/>
              <a:t>Haga clic en el icono para agregar una imagen</a:t>
            </a:r>
            <a:endParaRPr/>
          </a:p>
        </p:txBody>
      </p:sp>
      <p:sp>
        <p:nvSpPr>
          <p:cNvPr id="6" name="Rectangle 5"/>
          <p:cNvSpPr>
            <a:spLocks noGrp="1"/>
          </p:cNvSpPr>
          <p:nvPr>
            <p:ph type="dt" sz="half" idx="24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es-ES">
                <a:solidFill>
                  <a:schemeClr val="bg1"/>
                </a:solidFill>
              </a:rPr>
              <a:pPr algn="r"/>
              <a:t>06/01/2015</a:t>
            </a:fld>
            <a:endParaRPr kumimoji="0" lang="es-ES"/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25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es-ES">
                <a:solidFill>
                  <a:srgbClr val="FFFFFF"/>
                </a:solidFill>
              </a:rPr>
              <a:pPr/>
              <a:t>‹Nº›</a:t>
            </a:fld>
            <a:endParaRPr kumimoji="0" lang="es-ES"/>
          </a:p>
        </p:txBody>
      </p:sp>
      <p:sp>
        <p:nvSpPr>
          <p:cNvPr id="8" name="Rectangle 7"/>
          <p:cNvSpPr>
            <a:spLocks noGrp="1"/>
          </p:cNvSpPr>
          <p:nvPr>
            <p:ph type="ftr" sz="quarter" idx="26"/>
          </p:nvPr>
        </p:nvSpPr>
        <p:spPr/>
        <p:txBody>
          <a:bodyPr/>
          <a:lstStyle>
            <a:extLst/>
          </a:lstStyle>
          <a:p>
            <a:endParaRPr kumimoji="0" lang="es-ES"/>
          </a:p>
        </p:txBody>
      </p:sp>
    </p:spTree>
  </p:cSld>
  <p:clrMapOvr>
    <a:masterClrMapping/>
  </p:clrMapOvr>
  <p:transition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: 3 en horizontal y 2 en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icture Placeholder 18"/>
          <p:cNvSpPr>
            <a:spLocks noGrp="1"/>
          </p:cNvSpPr>
          <p:nvPr>
            <p:ph type="pic" sz="quarter" idx="14"/>
          </p:nvPr>
        </p:nvSpPr>
        <p:spPr>
          <a:xfrm>
            <a:off x="228600" y="3429000"/>
            <a:ext cx="2070154" cy="3124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es-ES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es-ES" smtClean="0"/>
              <a:t>Haga clic en el icono para agregar una imagen</a:t>
            </a:r>
            <a:endParaRPr/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7"/>
          </p:nvPr>
        </p:nvSpPr>
        <p:spPr>
          <a:xfrm>
            <a:off x="2438400" y="228600"/>
            <a:ext cx="5562600" cy="417195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es-ES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es-ES" smtClean="0"/>
              <a:t>Haga clic en el icono para agregar una imagen</a:t>
            </a:r>
            <a:endParaRPr/>
          </a:p>
        </p:txBody>
      </p:sp>
      <p:sp>
        <p:nvSpPr>
          <p:cNvPr id="15" name="Picture Placeholder 14"/>
          <p:cNvSpPr>
            <a:spLocks noGrp="1"/>
          </p:cNvSpPr>
          <p:nvPr>
            <p:ph type="pic" sz="quarter" idx="26"/>
          </p:nvPr>
        </p:nvSpPr>
        <p:spPr>
          <a:xfrm>
            <a:off x="228600" y="228600"/>
            <a:ext cx="2070154" cy="3124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es-ES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es-ES" smtClean="0"/>
              <a:t>Haga clic en el icono para agregar una imagen</a:t>
            </a:r>
            <a:endParaRPr/>
          </a:p>
        </p:txBody>
      </p:sp>
      <p:sp>
        <p:nvSpPr>
          <p:cNvPr id="31" name="Picture Placeholder 30"/>
          <p:cNvSpPr>
            <a:spLocks noGrp="1"/>
          </p:cNvSpPr>
          <p:nvPr>
            <p:ph type="pic" sz="quarter" idx="27"/>
          </p:nvPr>
        </p:nvSpPr>
        <p:spPr>
          <a:xfrm>
            <a:off x="5257800" y="4495800"/>
            <a:ext cx="2743200" cy="20574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es-ES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es-ES" smtClean="0"/>
              <a:t>Haga clic en el icono para agregar una imagen</a:t>
            </a:r>
            <a:endParaRPr/>
          </a:p>
        </p:txBody>
      </p:sp>
      <p:sp>
        <p:nvSpPr>
          <p:cNvPr id="17" name="Picture Placeholder 16"/>
          <p:cNvSpPr>
            <a:spLocks noGrp="1"/>
          </p:cNvSpPr>
          <p:nvPr>
            <p:ph type="pic" sz="quarter" idx="28"/>
          </p:nvPr>
        </p:nvSpPr>
        <p:spPr>
          <a:xfrm>
            <a:off x="2438400" y="4495800"/>
            <a:ext cx="2743200" cy="20574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es-ES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es-ES" smtClean="0"/>
              <a:t>Haga clic en el icono para agregar una imagen</a:t>
            </a:r>
            <a:endParaRPr/>
          </a:p>
        </p:txBody>
      </p:sp>
      <p:sp>
        <p:nvSpPr>
          <p:cNvPr id="7" name="Rectangle 6"/>
          <p:cNvSpPr>
            <a:spLocks noGrp="1"/>
          </p:cNvSpPr>
          <p:nvPr>
            <p:ph type="dt" sz="half" idx="29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es-ES">
                <a:solidFill>
                  <a:schemeClr val="bg1"/>
                </a:solidFill>
              </a:rPr>
              <a:pPr algn="r"/>
              <a:t>06/01/2015</a:t>
            </a:fld>
            <a:endParaRPr kumimoji="0" lang="es-ES"/>
          </a:p>
        </p:txBody>
      </p:sp>
      <p:sp>
        <p:nvSpPr>
          <p:cNvPr id="8" name="Rectangle 7"/>
          <p:cNvSpPr>
            <a:spLocks noGrp="1"/>
          </p:cNvSpPr>
          <p:nvPr>
            <p:ph type="sldNum" sz="quarter" idx="30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es-ES">
                <a:solidFill>
                  <a:srgbClr val="FFFFFF"/>
                </a:solidFill>
              </a:rPr>
              <a:pPr/>
              <a:t>‹Nº›</a:t>
            </a:fld>
            <a:endParaRPr kumimoji="0" lang="es-ES"/>
          </a:p>
        </p:txBody>
      </p:sp>
      <p:sp>
        <p:nvSpPr>
          <p:cNvPr id="9" name="Rectangle 8"/>
          <p:cNvSpPr>
            <a:spLocks noGrp="1"/>
          </p:cNvSpPr>
          <p:nvPr>
            <p:ph type="ftr" sz="quarter" idx="31"/>
          </p:nvPr>
        </p:nvSpPr>
        <p:spPr/>
        <p:txBody>
          <a:bodyPr/>
          <a:lstStyle>
            <a:extLst/>
          </a:lstStyle>
          <a:p>
            <a:endParaRPr kumimoji="0" lang="es-ES"/>
          </a:p>
        </p:txBody>
      </p:sp>
    </p:spTree>
  </p:cSld>
  <p:clrMapOvr>
    <a:masterClrMapping/>
  </p:clrMapOvr>
  <p:transition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: 2 en horizontal y 3 en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26"/>
          </p:nvPr>
        </p:nvSpPr>
        <p:spPr>
          <a:xfrm>
            <a:off x="228600" y="228600"/>
            <a:ext cx="2606040" cy="347472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es-ES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es-ES" smtClean="0"/>
              <a:t>Haga clic en el icono para agregar una imagen</a:t>
            </a:r>
            <a:endParaRPr/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29"/>
          </p:nvPr>
        </p:nvSpPr>
        <p:spPr>
          <a:xfrm>
            <a:off x="228600" y="3867150"/>
            <a:ext cx="3962400" cy="2743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es-ES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es-ES" smtClean="0"/>
              <a:t>Haga clic en el icono para agregar una imagen</a:t>
            </a:r>
            <a:endParaRPr/>
          </a:p>
        </p:txBody>
      </p:sp>
      <p:sp>
        <p:nvSpPr>
          <p:cNvPr id="27" name="Picture Placeholder 26"/>
          <p:cNvSpPr>
            <a:spLocks noGrp="1"/>
          </p:cNvSpPr>
          <p:nvPr>
            <p:ph type="pic" sz="quarter" idx="30"/>
          </p:nvPr>
        </p:nvSpPr>
        <p:spPr>
          <a:xfrm>
            <a:off x="4419600" y="3867150"/>
            <a:ext cx="3962400" cy="2743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es-ES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es-ES" smtClean="0"/>
              <a:t>Haga clic en el icono para agregar una imagen</a:t>
            </a:r>
            <a:endParaRPr/>
          </a:p>
        </p:txBody>
      </p:sp>
      <p:sp>
        <p:nvSpPr>
          <p:cNvPr id="14" name="Picture Placeholder 13"/>
          <p:cNvSpPr>
            <a:spLocks noGrp="1"/>
          </p:cNvSpPr>
          <p:nvPr>
            <p:ph type="pic" sz="quarter" idx="27"/>
          </p:nvPr>
        </p:nvSpPr>
        <p:spPr>
          <a:xfrm>
            <a:off x="3009900" y="228600"/>
            <a:ext cx="2606040" cy="347472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es-ES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es-ES" smtClean="0"/>
              <a:t>Haga clic en el icono para agregar una imagen</a:t>
            </a:r>
            <a:endParaRPr/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28"/>
          </p:nvPr>
        </p:nvSpPr>
        <p:spPr>
          <a:xfrm>
            <a:off x="5791200" y="228600"/>
            <a:ext cx="2606040" cy="347472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es-ES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es-ES" smtClean="0"/>
              <a:t>Haga clic en el icono para agregar una imagen</a:t>
            </a:r>
            <a:endParaRPr/>
          </a:p>
        </p:txBody>
      </p:sp>
      <p:sp>
        <p:nvSpPr>
          <p:cNvPr id="8" name="Rectangle 7"/>
          <p:cNvSpPr>
            <a:spLocks noGrp="1"/>
          </p:cNvSpPr>
          <p:nvPr>
            <p:ph type="dt" sz="half" idx="31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es-ES">
                <a:solidFill>
                  <a:schemeClr val="bg1"/>
                </a:solidFill>
              </a:rPr>
              <a:pPr algn="r"/>
              <a:t>06/01/2015</a:t>
            </a:fld>
            <a:endParaRPr kumimoji="0" lang="es-ES"/>
          </a:p>
        </p:txBody>
      </p:sp>
      <p:sp>
        <p:nvSpPr>
          <p:cNvPr id="10" name="Rectangle 9"/>
          <p:cNvSpPr>
            <a:spLocks noGrp="1"/>
          </p:cNvSpPr>
          <p:nvPr>
            <p:ph type="sldNum" sz="quarter" idx="32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es-ES">
                <a:solidFill>
                  <a:srgbClr val="FFFFFF"/>
                </a:solidFill>
              </a:rPr>
              <a:pPr/>
              <a:t>‹Nº›</a:t>
            </a:fld>
            <a:endParaRPr kumimoji="0" lang="es-ES"/>
          </a:p>
        </p:txBody>
      </p:sp>
      <p:sp>
        <p:nvSpPr>
          <p:cNvPr id="11" name="Rectangle 10"/>
          <p:cNvSpPr>
            <a:spLocks noGrp="1"/>
          </p:cNvSpPr>
          <p:nvPr>
            <p:ph type="ftr" sz="quarter" idx="33"/>
          </p:nvPr>
        </p:nvSpPr>
        <p:spPr/>
        <p:txBody>
          <a:bodyPr/>
          <a:lstStyle>
            <a:extLst/>
          </a:lstStyle>
          <a:p>
            <a:endParaRPr kumimoji="0" lang="es-ES"/>
          </a:p>
        </p:txBody>
      </p:sp>
    </p:spTree>
  </p:cSld>
  <p:clrMapOvr>
    <a:masterClrMapping/>
  </p:clrMapOvr>
  <p:transition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adra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 noChangeAspect="1"/>
          </p:cNvSpPr>
          <p:nvPr>
            <p:ph type="pic" sz="quarter" idx="13"/>
          </p:nvPr>
        </p:nvSpPr>
        <p:spPr>
          <a:xfrm>
            <a:off x="2133600" y="762000"/>
            <a:ext cx="4873334" cy="487680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vert="horz" anchor="t">
            <a:normAutofit/>
          </a:bodyPr>
          <a:lstStyle>
            <a:lvl1pPr marL="342900" marR="0" indent="-342900" algn="ctr" rtl="0" eaLnBrk="1" latinLnBrk="0" hangingPunct="1">
              <a:spcBef>
                <a:spcPct val="20000"/>
              </a:spcBef>
              <a:buFontTx/>
              <a:buNone/>
              <a:defRPr kumimoji="0" lang="es-ES" sz="2000" i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1588" algn="ctr" eaLnBrk="1" latinLnBrk="0" hangingPunct="1"/>
            <a:r>
              <a:rPr lang="es-ES" smtClean="0"/>
              <a:t>Haga clic en el icono para agregar una imagen</a:t>
            </a:r>
            <a:endParaRPr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5" hasCustomPrompt="1"/>
          </p:nvPr>
        </p:nvSpPr>
        <p:spPr>
          <a:xfrm>
            <a:off x="2133600" y="5715000"/>
            <a:ext cx="4876800" cy="838200"/>
          </a:xfrm>
        </p:spPr>
        <p:txBody>
          <a:bodyPr tIns="91440" rIns="9144" bIns="91440" anchor="t"/>
          <a:lstStyle>
            <a:lvl1pPr marL="0" marR="0" indent="0" algn="l" eaLnBrk="1" latinLnBrk="0" hangingPunct="1">
              <a:buFontTx/>
              <a:buNone/>
              <a:defRPr kumimoji="0" lang="es-ES" sz="2000" i="0"/>
            </a:lvl1pPr>
            <a:extLst/>
          </a:lstStyle>
          <a:p>
            <a:pPr lvl="0"/>
            <a:r>
              <a:rPr kumimoji="0" lang="es-ES"/>
              <a:t>Haga clic para agregar el título</a:t>
            </a:r>
          </a:p>
        </p:txBody>
      </p:sp>
      <p:sp>
        <p:nvSpPr>
          <p:cNvPr id="8" name="Rectangle 7"/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es-ES">
                <a:solidFill>
                  <a:schemeClr val="bg1"/>
                </a:solidFill>
              </a:rPr>
              <a:pPr algn="r"/>
              <a:t>06/01/2015</a:t>
            </a:fld>
            <a:endParaRPr kumimoji="0" lang="es-ES"/>
          </a:p>
        </p:txBody>
      </p:sp>
      <p:sp>
        <p:nvSpPr>
          <p:cNvPr id="9" name="Rectangle 8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es-ES">
                <a:solidFill>
                  <a:srgbClr val="FFFFFF"/>
                </a:solidFill>
              </a:rPr>
              <a:pPr/>
              <a:t>‹Nº›</a:t>
            </a:fld>
            <a:endParaRPr kumimoji="0" lang="es-ES"/>
          </a:p>
        </p:txBody>
      </p:sp>
      <p:sp>
        <p:nvSpPr>
          <p:cNvPr id="10" name="Rectangle 9"/>
          <p:cNvSpPr>
            <a:spLocks noGrp="1"/>
          </p:cNvSpPr>
          <p:nvPr>
            <p:ph type="ftr" sz="quarter" idx="18"/>
          </p:nvPr>
        </p:nvSpPr>
        <p:spPr/>
        <p:txBody>
          <a:bodyPr/>
          <a:lstStyle>
            <a:extLst/>
          </a:lstStyle>
          <a:p>
            <a:endParaRPr kumimoji="0" lang="es-ES"/>
          </a:p>
        </p:txBody>
      </p:sp>
    </p:spTree>
  </p:cSld>
  <p:clrMapOvr>
    <a:masterClrMapping/>
  </p:clrMapOvr>
  <p:transition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: cuadra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 noChangeAspect="1"/>
          </p:cNvSpPr>
          <p:nvPr>
            <p:ph type="pic" sz="quarter" idx="13"/>
          </p:nvPr>
        </p:nvSpPr>
        <p:spPr>
          <a:xfrm>
            <a:off x="4955273" y="1371600"/>
            <a:ext cx="3198127" cy="320040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vert="horz" anchor="t"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es-ES" sz="2400" i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1588" algn="ctr" eaLnBrk="1" latinLnBrk="0" hangingPunct="1"/>
            <a:r>
              <a:rPr lang="es-ES" smtClean="0"/>
              <a:t>Haga clic en el icono para agregar una imagen</a:t>
            </a:r>
            <a:endParaRPr/>
          </a:p>
        </p:txBody>
      </p:sp>
      <p:sp>
        <p:nvSpPr>
          <p:cNvPr id="7" name="Picture Placeholder 6"/>
          <p:cNvSpPr>
            <a:spLocks noGrp="1" noChangeAspect="1"/>
          </p:cNvSpPr>
          <p:nvPr>
            <p:ph type="pic" sz="quarter" idx="14"/>
          </p:nvPr>
        </p:nvSpPr>
        <p:spPr>
          <a:xfrm>
            <a:off x="1145273" y="1371600"/>
            <a:ext cx="3198127" cy="320040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vert="horz" anchor="t">
            <a:normAutofit/>
          </a:bodyPr>
          <a:lstStyle>
            <a:lvl1pPr marL="342900" marR="0" indent="-342900" algn="ctr" rtl="0" eaLnBrk="1" latinLnBrk="0" hangingPunct="1">
              <a:spcBef>
                <a:spcPct val="20000"/>
              </a:spcBef>
              <a:buFontTx/>
              <a:buNone/>
              <a:defRPr kumimoji="0" lang="es-ES" sz="2000" i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1588" algn="ctr" eaLnBrk="1" latinLnBrk="0" hangingPunct="1"/>
            <a:r>
              <a:rPr lang="es-ES" smtClean="0"/>
              <a:t>Haga clic en el icono para agregar una imagen</a:t>
            </a:r>
            <a:endParaRPr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5" hasCustomPrompt="1"/>
          </p:nvPr>
        </p:nvSpPr>
        <p:spPr>
          <a:xfrm>
            <a:off x="4953000" y="4648200"/>
            <a:ext cx="3200400" cy="1295400"/>
          </a:xfrm>
        </p:spPr>
        <p:txBody>
          <a:bodyPr tIns="91440" rIns="9144" bIns="91440" anchor="t"/>
          <a:lstStyle>
            <a:lvl1pPr marL="0" marR="0" indent="0" algn="l" eaLnBrk="1" latinLnBrk="0" hangingPunct="1">
              <a:buFontTx/>
              <a:buNone/>
              <a:defRPr kumimoji="0" lang="es-ES" sz="2000" i="0"/>
            </a:lvl1pPr>
            <a:extLst/>
          </a:lstStyle>
          <a:p>
            <a:pPr lvl="0"/>
            <a:r>
              <a:rPr kumimoji="0" lang="es-ES"/>
              <a:t>Haga clic para agregar el título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6" hasCustomPrompt="1"/>
          </p:nvPr>
        </p:nvSpPr>
        <p:spPr>
          <a:xfrm>
            <a:off x="1143000" y="4648200"/>
            <a:ext cx="3200400" cy="1295400"/>
          </a:xfrm>
        </p:spPr>
        <p:txBody>
          <a:bodyPr tIns="91440" rIns="9144" bIns="91440" anchor="t"/>
          <a:lstStyle>
            <a:lvl1pPr marL="0" marR="0" indent="0" algn="l" eaLnBrk="1" latinLnBrk="0" hangingPunct="1">
              <a:buFontTx/>
              <a:buNone/>
              <a:defRPr kumimoji="0" lang="es-ES" sz="2000" i="0"/>
            </a:lvl1pPr>
            <a:extLst/>
          </a:lstStyle>
          <a:p>
            <a:pPr lvl="0"/>
            <a:r>
              <a:rPr kumimoji="0" lang="es-ES"/>
              <a:t>Haga clic para agregar el título</a:t>
            </a:r>
          </a:p>
        </p:txBody>
      </p:sp>
      <p:sp>
        <p:nvSpPr>
          <p:cNvPr id="10" name="Rectangle 9"/>
          <p:cNvSpPr>
            <a:spLocks noGrp="1"/>
          </p:cNvSpPr>
          <p:nvPr>
            <p:ph type="dt" sz="half" idx="17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es-ES">
                <a:solidFill>
                  <a:schemeClr val="bg1"/>
                </a:solidFill>
              </a:rPr>
              <a:pPr algn="r"/>
              <a:t>06/01/2015</a:t>
            </a:fld>
            <a:endParaRPr kumimoji="0" lang="es-ES"/>
          </a:p>
        </p:txBody>
      </p:sp>
      <p:sp>
        <p:nvSpPr>
          <p:cNvPr id="11" name="Rectangle 10"/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es-ES">
                <a:solidFill>
                  <a:srgbClr val="FFFFFF"/>
                </a:solidFill>
              </a:rPr>
              <a:pPr/>
              <a:t>‹Nº›</a:t>
            </a:fld>
            <a:endParaRPr kumimoji="0" lang="es-ES"/>
          </a:p>
        </p:txBody>
      </p:sp>
      <p:sp>
        <p:nvSpPr>
          <p:cNvPr id="12" name="Rectangle 11"/>
          <p:cNvSpPr>
            <a:spLocks noGrp="1"/>
          </p:cNvSpPr>
          <p:nvPr>
            <p:ph type="ftr" sz="quarter" idx="19"/>
          </p:nvPr>
        </p:nvSpPr>
        <p:spPr/>
        <p:txBody>
          <a:bodyPr/>
          <a:lstStyle>
            <a:extLst/>
          </a:lstStyle>
          <a:p>
            <a:endParaRPr kumimoji="0" lang="es-ES"/>
          </a:p>
        </p:txBody>
      </p:sp>
    </p:spTree>
  </p:cSld>
  <p:clrMapOvr>
    <a:masterClrMapping/>
  </p:clrMapOvr>
  <p:transition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ámica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30"/>
          </p:nvPr>
        </p:nvSpPr>
        <p:spPr>
          <a:xfrm>
            <a:off x="228600" y="1524000"/>
            <a:ext cx="8229600" cy="2743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vert="horz" anchor="t">
            <a:normAutofit/>
          </a:bodyPr>
          <a:lstStyle>
            <a:lvl1pPr marL="342900" marR="0" indent="-342900" algn="ctr" rtl="0" eaLnBrk="1" latinLnBrk="0" hangingPunct="1">
              <a:spcBef>
                <a:spcPct val="20000"/>
              </a:spcBef>
              <a:buFontTx/>
              <a:buNone/>
              <a:defRPr kumimoji="0" lang="es-ES" sz="2000" i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eaLnBrk="1" latinLnBrk="0" hangingPunct="1"/>
            <a:r>
              <a:rPr lang="es-ES" smtClean="0"/>
              <a:t>Haga clic en el icono para agregar una imagen</a:t>
            </a:r>
            <a:endParaRPr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31" hasCustomPrompt="1"/>
          </p:nvPr>
        </p:nvSpPr>
        <p:spPr>
          <a:xfrm>
            <a:off x="228600" y="4343400"/>
            <a:ext cx="8229600" cy="1676400"/>
          </a:xfrm>
        </p:spPr>
        <p:txBody>
          <a:bodyPr tIns="91440" rIns="9144" bIns="91440" anchor="t"/>
          <a:lstStyle>
            <a:lvl1pPr marL="0" marR="0" indent="0" algn="r" eaLnBrk="1" latinLnBrk="0" hangingPunct="1">
              <a:buFontTx/>
              <a:buNone/>
              <a:defRPr kumimoji="0" lang="es-ES" sz="2000" i="0"/>
            </a:lvl1pPr>
            <a:extLst/>
          </a:lstStyle>
          <a:p>
            <a:pPr lvl="0"/>
            <a:r>
              <a:rPr kumimoji="0" lang="es-ES"/>
              <a:t>Haga clic para agregar el título</a:t>
            </a:r>
          </a:p>
        </p:txBody>
      </p:sp>
      <p:sp>
        <p:nvSpPr>
          <p:cNvPr id="8" name="Rectangle 7"/>
          <p:cNvSpPr>
            <a:spLocks noGrp="1"/>
          </p:cNvSpPr>
          <p:nvPr>
            <p:ph type="dt" sz="half" idx="32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es-ES">
                <a:solidFill>
                  <a:schemeClr val="bg1"/>
                </a:solidFill>
              </a:rPr>
              <a:pPr algn="r"/>
              <a:t>06/01/2015</a:t>
            </a:fld>
            <a:endParaRPr kumimoji="0" lang="es-ES"/>
          </a:p>
        </p:txBody>
      </p:sp>
      <p:sp>
        <p:nvSpPr>
          <p:cNvPr id="9" name="Rectangle 8"/>
          <p:cNvSpPr>
            <a:spLocks noGrp="1"/>
          </p:cNvSpPr>
          <p:nvPr>
            <p:ph type="sldNum" sz="quarter" idx="33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es-ES">
                <a:solidFill>
                  <a:srgbClr val="FFFFFF"/>
                </a:solidFill>
              </a:rPr>
              <a:pPr/>
              <a:t>‹Nº›</a:t>
            </a:fld>
            <a:endParaRPr kumimoji="0" lang="es-ES"/>
          </a:p>
        </p:txBody>
      </p:sp>
      <p:sp>
        <p:nvSpPr>
          <p:cNvPr id="10" name="Rectangle 9"/>
          <p:cNvSpPr>
            <a:spLocks noGrp="1"/>
          </p:cNvSpPr>
          <p:nvPr>
            <p:ph type="ftr" sz="quarter" idx="34"/>
          </p:nvPr>
        </p:nvSpPr>
        <p:spPr/>
        <p:txBody>
          <a:bodyPr/>
          <a:lstStyle>
            <a:extLst/>
          </a:lstStyle>
          <a:p>
            <a:endParaRPr kumimoji="0" lang="es-ES"/>
          </a:p>
        </p:txBody>
      </p:sp>
    </p:spTree>
  </p:cSld>
  <p:clrMapOvr>
    <a:masterClrMapping/>
  </p:clrMapOvr>
  <p:transition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pPr eaLnBrk="1" latinLnBrk="0" hangingPunct="1"/>
            <a:r>
              <a:rPr lang="es-ES" smtClean="0"/>
              <a:t>Haga clic para modificar el estilo de título del patrón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668B50E-0B48-4566-8609-C51CF752A7DF}" type="datetimeFigureOut">
              <a:rPr/>
              <a:pPr/>
              <a:t>30/6/2006</a:t>
            </a:fld>
            <a:endParaRPr kumimoji="0"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/>
              <a:pPr/>
              <a:t>‹Nº›</a:t>
            </a:fld>
            <a:endParaRPr kumimoji="0" lang="es-E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668B50E-0B48-4566-8609-C51CF752A7DF}" type="datetimeFigureOut">
              <a:rPr/>
              <a:pPr/>
              <a:t>30/6/2006</a:t>
            </a:fld>
            <a:endParaRPr kumimoji="0"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/>
              <a:pPr/>
              <a:t>‹Nº›</a:t>
            </a:fld>
            <a:endParaRPr kumimoji="0"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 rot="16200000">
            <a:off x="5315559" y="3268980"/>
            <a:ext cx="6858000" cy="320040"/>
          </a:xfrm>
          <a:prstGeom prst="rect">
            <a:avLst/>
          </a:prstGeom>
          <a:solidFill>
            <a:schemeClr val="accent6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kumimoji="0" lang="es-ES"/>
          </a:p>
        </p:txBody>
      </p:sp>
      <p:sp>
        <p:nvSpPr>
          <p:cNvPr id="8" name="Rectangle 7"/>
          <p:cNvSpPr/>
          <p:nvPr/>
        </p:nvSpPr>
        <p:spPr>
          <a:xfrm rot="16200000">
            <a:off x="5628132" y="3341399"/>
            <a:ext cx="6858000" cy="173736"/>
          </a:xfrm>
          <a:prstGeom prst="rect">
            <a:avLst/>
          </a:prstGeom>
          <a:solidFill>
            <a:schemeClr val="accent3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kumimoji="0" lang="es-E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848600" cy="1143000"/>
          </a:xfrm>
          <a:prstGeom prst="rect">
            <a:avLst/>
          </a:prstGeom>
        </p:spPr>
        <p:txBody>
          <a:bodyPr vert="horz" rtlCol="0" anchor="ctr">
            <a:normAutofit/>
          </a:bodyPr>
          <a:lstStyle>
            <a:extLst/>
          </a:lstStyle>
          <a:p>
            <a:pPr eaLnBrk="1" latinLnBrk="0" hangingPunct="1"/>
            <a:r>
              <a:rPr kumimoji="0" lang="es-ES" smtClean="0"/>
              <a:t>Haga clic para modificar el estilo de título del patrón</a:t>
            </a:r>
            <a:endParaRPr kumimoji="0" lang="en-US" smtClean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7848600" cy="4525963"/>
          </a:xfrm>
          <a:prstGeom prst="rect">
            <a:avLst/>
          </a:prstGeom>
        </p:spPr>
        <p:txBody>
          <a:bodyPr vert="horz" rtlCol="0">
            <a:normAutofit/>
          </a:bodyPr>
          <a:lstStyle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  <a:p>
            <a:pPr lvl="1" eaLnBrk="1" latinLnBrk="0" hangingPunct="1"/>
            <a:r>
              <a:rPr kumimoji="0" lang="es-ES" smtClean="0"/>
              <a:t>Segundo nivel</a:t>
            </a:r>
          </a:p>
          <a:p>
            <a:pPr lvl="2" eaLnBrk="1" latinLnBrk="0" hangingPunct="1"/>
            <a:r>
              <a:rPr kumimoji="0" lang="es-ES" smtClean="0"/>
              <a:t>Tercer nivel</a:t>
            </a:r>
          </a:p>
          <a:p>
            <a:pPr lvl="3" eaLnBrk="1" latinLnBrk="0" hangingPunct="1"/>
            <a:r>
              <a:rPr kumimoji="0" lang="es-ES" smtClean="0"/>
              <a:t>Cuarto nivel</a:t>
            </a:r>
          </a:p>
          <a:p>
            <a:pPr lvl="4" eaLnBrk="1" latinLnBrk="0" hangingPunct="1"/>
            <a:r>
              <a:rPr kumimoji="0" lang="es-ES" smtClean="0"/>
              <a:t>Quinto nivel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696200" y="1012825"/>
            <a:ext cx="2133600" cy="365125"/>
          </a:xfrm>
          <a:prstGeom prst="rect">
            <a:avLst/>
          </a:prstGeom>
        </p:spPr>
        <p:txBody>
          <a:bodyPr vert="horz" rtlCol="0" anchor="ctr"/>
          <a:lstStyle>
            <a:lvl1pPr algn="r" eaLnBrk="1" latinLnBrk="0" hangingPunct="1">
              <a:defRPr kumimoji="0" lang="es-ES" sz="1200">
                <a:solidFill>
                  <a:schemeClr val="bg1"/>
                </a:solidFill>
              </a:defRPr>
            </a:lvl1pPr>
            <a:extLst/>
          </a:lstStyle>
          <a:p>
            <a:pPr algn="r"/>
            <a:fld id="{9668B50E-0B48-4566-8609-C51CF752A7DF}" type="datetimeFigureOut">
              <a:rPr kumimoji="0" lang="es-ES">
                <a:solidFill>
                  <a:schemeClr val="bg1"/>
                </a:solidFill>
              </a:rPr>
              <a:pPr algn="r"/>
              <a:t>06/01/2015</a:t>
            </a:fld>
            <a:endParaRPr kumimoji="0" lang="es-ES">
              <a:solidFill>
                <a:schemeClr val="bg1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162800" y="3832226"/>
            <a:ext cx="3200400" cy="365125"/>
          </a:xfrm>
          <a:prstGeom prst="rect">
            <a:avLst/>
          </a:prstGeom>
        </p:spPr>
        <p:txBody>
          <a:bodyPr vert="horz" rtlCol="0" anchor="ctr"/>
          <a:lstStyle>
            <a:lvl1pPr algn="l" eaLnBrk="1" latinLnBrk="0" hangingPunct="1">
              <a:defRPr kumimoji="0" lang="es-ES" sz="1200">
                <a:solidFill>
                  <a:schemeClr val="bg1"/>
                </a:solidFill>
              </a:defRPr>
            </a:lvl1pPr>
            <a:extLst/>
          </a:lstStyle>
          <a:p>
            <a:pPr algn="l"/>
            <a:endParaRPr kumimoji="0" lang="es-ES">
              <a:solidFill>
                <a:schemeClr val="bg1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 rot="5400000">
            <a:off x="8278813" y="5962650"/>
            <a:ext cx="968375" cy="365125"/>
          </a:xfrm>
          <a:prstGeom prst="rect">
            <a:avLst/>
          </a:prstGeom>
        </p:spPr>
        <p:txBody>
          <a:bodyPr vert="horz" rtlCol="0" anchor="ctr"/>
          <a:lstStyle>
            <a:lvl1pPr algn="r" eaLnBrk="1" latinLnBrk="0" hangingPunct="1">
              <a:defRPr kumimoji="0" lang="es-ES" sz="1200">
                <a:solidFill>
                  <a:schemeClr val="bg1"/>
                </a:solidFill>
              </a:defRPr>
            </a:lvl1pPr>
            <a:extLst/>
          </a:lstStyle>
          <a:p>
            <a:fld id="{8A4431D5-1B33-458B-8AFD-CECCB0FA18CB}" type="slidenum">
              <a:rPr kumimoji="0" lang="es-ES">
                <a:solidFill>
                  <a:schemeClr val="bg1"/>
                </a:solidFill>
              </a:rPr>
              <a:pPr/>
              <a:t>‹Nº›</a:t>
            </a:fld>
            <a:endParaRPr kumimoji="0" lang="es-ES">
              <a:solidFill>
                <a:schemeClr val="bg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8895749" y="-733"/>
            <a:ext cx="76200" cy="6858000"/>
          </a:xfrm>
          <a:prstGeom prst="rect">
            <a:avLst/>
          </a:prstGeom>
          <a:solidFill>
            <a:schemeClr val="accent1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kumimoji="0"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</p:sldLayoutIdLst>
  <p:transition>
    <p:fade/>
  </p:transition>
  <p:timing>
    <p:tnLst>
      <p:par>
        <p:cTn id="1" dur="indefinite" restart="never" nodeType="tmRoot"/>
      </p:par>
    </p:tnLst>
  </p:timing>
  <p:txStyles>
    <p:titleStyle>
      <a:lvl1pPr algn="ctr" rtl="0" eaLnBrk="1" latinLnBrk="0" hangingPunct="1">
        <a:spcBef>
          <a:spcPct val="0"/>
        </a:spcBef>
        <a:buNone/>
        <a:defRPr kumimoji="0" lang="es-ES" sz="4400" kern="1200">
          <a:solidFill>
            <a:schemeClr val="tx2"/>
          </a:solidFill>
          <a:latin typeface="+mj-lt"/>
          <a:ea typeface="+mj-ea"/>
          <a:cs typeface="+mj-cs"/>
        </a:defRPr>
      </a:lvl1pPr>
      <a:extLst/>
    </p:titleStyle>
    <p:bodyStyle>
      <a:lvl1pPr marL="342900" indent="-342900" algn="l" rtl="0" eaLnBrk="1" latinLnBrk="0" hangingPunct="1">
        <a:spcBef>
          <a:spcPct val="20000"/>
        </a:spcBef>
        <a:buFont typeface="Arial"/>
        <a:buChar char="•"/>
        <a:defRPr kumimoji="0" lang="es-ES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Font typeface="Arial"/>
        <a:buChar char="–"/>
        <a:defRPr kumimoji="0" lang="es-ES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Font typeface="Arial"/>
        <a:buChar char="•"/>
        <a:defRPr kumimoji="0" lang="es-ES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Font typeface="Arial"/>
        <a:buChar char="–"/>
        <a:defRPr kumimoji="0" lang="es-ES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Font typeface="Arial"/>
        <a:buChar char="»"/>
        <a:defRPr kumimoji="0" lang="es-ES" sz="20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Font typeface="Arial"/>
        <a:buChar char="•"/>
        <a:defRPr kumimoji="0" lang="es-ES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Font typeface="Arial"/>
        <a:buChar char="•"/>
        <a:defRPr kumimoji="0" lang="es-ES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Font typeface="Arial"/>
        <a:buChar char="•"/>
        <a:defRPr kumimoji="0" lang="es-ES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Font typeface="Arial"/>
        <a:buChar char="•"/>
        <a:defRPr kumimoji="0" lang="es-ES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lang="es-ES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lang="es-ES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lang="es-ES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lang="es-ES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lang="es-ES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lang="es-ES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lang="es-ES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lang="es-ES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lang="es-ES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13" Type="http://schemas.openxmlformats.org/officeDocument/2006/relationships/image" Target="../media/image11.jpeg"/><Relationship Id="rId3" Type="http://schemas.openxmlformats.org/officeDocument/2006/relationships/image" Target="../media/image1.jpeg"/><Relationship Id="rId7" Type="http://schemas.openxmlformats.org/officeDocument/2006/relationships/image" Target="../media/image5.jpeg"/><Relationship Id="rId12" Type="http://schemas.openxmlformats.org/officeDocument/2006/relationships/image" Target="../media/image10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11" Type="http://schemas.openxmlformats.org/officeDocument/2006/relationships/image" Target="../media/image9.jpeg"/><Relationship Id="rId5" Type="http://schemas.openxmlformats.org/officeDocument/2006/relationships/image" Target="../media/image3.jpeg"/><Relationship Id="rId10" Type="http://schemas.openxmlformats.org/officeDocument/2006/relationships/image" Target="../media/image8.jpeg"/><Relationship Id="rId4" Type="http://schemas.openxmlformats.org/officeDocument/2006/relationships/image" Target="../media/image2.jpeg"/><Relationship Id="rId9" Type="http://schemas.openxmlformats.org/officeDocument/2006/relationships/image" Target="../media/image7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15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wmf"/><Relationship Id="rId3" Type="http://schemas.openxmlformats.org/officeDocument/2006/relationships/image" Target="../media/image2.jpeg"/><Relationship Id="rId7" Type="http://schemas.openxmlformats.org/officeDocument/2006/relationships/image" Target="../media/image15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wmf"/><Relationship Id="rId3" Type="http://schemas.openxmlformats.org/officeDocument/2006/relationships/image" Target="../media/image2.jpeg"/><Relationship Id="rId7" Type="http://schemas.openxmlformats.org/officeDocument/2006/relationships/image" Target="../media/image15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15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3" Type="http://schemas.openxmlformats.org/officeDocument/2006/relationships/image" Target="../media/image2.jpeg"/><Relationship Id="rId7" Type="http://schemas.openxmlformats.org/officeDocument/2006/relationships/image" Target="../media/image15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3" Type="http://schemas.openxmlformats.org/officeDocument/2006/relationships/image" Target="../media/image2.jpeg"/><Relationship Id="rId7" Type="http://schemas.openxmlformats.org/officeDocument/2006/relationships/image" Target="../media/image15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wmf"/><Relationship Id="rId3" Type="http://schemas.openxmlformats.org/officeDocument/2006/relationships/image" Target="../media/image2.jpeg"/><Relationship Id="rId7" Type="http://schemas.openxmlformats.org/officeDocument/2006/relationships/image" Target="../media/image15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3" Type="http://schemas.openxmlformats.org/officeDocument/2006/relationships/image" Target="../media/image2.jpeg"/><Relationship Id="rId7" Type="http://schemas.openxmlformats.org/officeDocument/2006/relationships/image" Target="../media/image15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Relationship Id="rId9" Type="http://schemas.openxmlformats.org/officeDocument/2006/relationships/image" Target="../media/image22.wmf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wmf"/><Relationship Id="rId3" Type="http://schemas.openxmlformats.org/officeDocument/2006/relationships/image" Target="../media/image2.jpeg"/><Relationship Id="rId7" Type="http://schemas.openxmlformats.org/officeDocument/2006/relationships/image" Target="../media/image15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3" Type="http://schemas.openxmlformats.org/officeDocument/2006/relationships/image" Target="../media/image12.jpeg"/><Relationship Id="rId7" Type="http://schemas.openxmlformats.org/officeDocument/2006/relationships/image" Target="../media/image3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2.jpeg"/><Relationship Id="rId9" Type="http://schemas.openxmlformats.org/officeDocument/2006/relationships/image" Target="../media/image25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jpeg"/><Relationship Id="rId3" Type="http://schemas.openxmlformats.org/officeDocument/2006/relationships/image" Target="../media/image2.jpeg"/><Relationship Id="rId7" Type="http://schemas.openxmlformats.org/officeDocument/2006/relationships/image" Target="../media/image15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Relationship Id="rId9" Type="http://schemas.openxmlformats.org/officeDocument/2006/relationships/image" Target="../media/image27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15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jpeg"/><Relationship Id="rId3" Type="http://schemas.openxmlformats.org/officeDocument/2006/relationships/image" Target="../media/image2.jpeg"/><Relationship Id="rId7" Type="http://schemas.openxmlformats.org/officeDocument/2006/relationships/image" Target="../media/image15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wmf"/><Relationship Id="rId3" Type="http://schemas.openxmlformats.org/officeDocument/2006/relationships/image" Target="../media/image2.jpeg"/><Relationship Id="rId7" Type="http://schemas.openxmlformats.org/officeDocument/2006/relationships/image" Target="../media/image15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wmf"/><Relationship Id="rId3" Type="http://schemas.openxmlformats.org/officeDocument/2006/relationships/image" Target="../media/image2.jpeg"/><Relationship Id="rId7" Type="http://schemas.openxmlformats.org/officeDocument/2006/relationships/image" Target="../media/image15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2.jpeg"/><Relationship Id="rId7" Type="http://schemas.openxmlformats.org/officeDocument/2006/relationships/image" Target="../media/image15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wmf"/><Relationship Id="rId3" Type="http://schemas.openxmlformats.org/officeDocument/2006/relationships/image" Target="../media/image2.jpeg"/><Relationship Id="rId7" Type="http://schemas.openxmlformats.org/officeDocument/2006/relationships/image" Target="../media/image15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wmf"/><Relationship Id="rId3" Type="http://schemas.openxmlformats.org/officeDocument/2006/relationships/image" Target="../media/image2.jpeg"/><Relationship Id="rId7" Type="http://schemas.openxmlformats.org/officeDocument/2006/relationships/image" Target="../media/image15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wmf"/><Relationship Id="rId3" Type="http://schemas.openxmlformats.org/officeDocument/2006/relationships/image" Target="../media/image2.jpeg"/><Relationship Id="rId7" Type="http://schemas.openxmlformats.org/officeDocument/2006/relationships/image" Target="../media/image15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Relationship Id="rId9" Type="http://schemas.openxmlformats.org/officeDocument/2006/relationships/image" Target="../media/image35.wmf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wmf"/><Relationship Id="rId3" Type="http://schemas.openxmlformats.org/officeDocument/2006/relationships/image" Target="../media/image2.jpeg"/><Relationship Id="rId7" Type="http://schemas.openxmlformats.org/officeDocument/2006/relationships/image" Target="../media/image15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wmf"/><Relationship Id="rId3" Type="http://schemas.openxmlformats.org/officeDocument/2006/relationships/image" Target="../media/image2.jpeg"/><Relationship Id="rId7" Type="http://schemas.openxmlformats.org/officeDocument/2006/relationships/image" Target="../media/image15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2.jpeg"/><Relationship Id="rId7" Type="http://schemas.openxmlformats.org/officeDocument/2006/relationships/image" Target="../media/image15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wmf"/><Relationship Id="rId3" Type="http://schemas.openxmlformats.org/officeDocument/2006/relationships/image" Target="../media/image2.jpeg"/><Relationship Id="rId7" Type="http://schemas.openxmlformats.org/officeDocument/2006/relationships/image" Target="../media/image15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wmf"/><Relationship Id="rId3" Type="http://schemas.openxmlformats.org/officeDocument/2006/relationships/image" Target="../media/image2.jpeg"/><Relationship Id="rId7" Type="http://schemas.openxmlformats.org/officeDocument/2006/relationships/image" Target="../media/image15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jpeg"/><Relationship Id="rId5" Type="http://schemas.openxmlformats.org/officeDocument/2006/relationships/image" Target="../media/image14.jpeg"/><Relationship Id="rId10" Type="http://schemas.openxmlformats.org/officeDocument/2006/relationships/image" Target="../media/image42.jpeg"/><Relationship Id="rId4" Type="http://schemas.openxmlformats.org/officeDocument/2006/relationships/image" Target="../media/image13.jpeg"/><Relationship Id="rId9" Type="http://schemas.openxmlformats.org/officeDocument/2006/relationships/image" Target="../media/image41.wmf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wmf"/><Relationship Id="rId3" Type="http://schemas.openxmlformats.org/officeDocument/2006/relationships/image" Target="../media/image2.jpeg"/><Relationship Id="rId7" Type="http://schemas.openxmlformats.org/officeDocument/2006/relationships/image" Target="../media/image15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2.jpeg"/><Relationship Id="rId7" Type="http://schemas.openxmlformats.org/officeDocument/2006/relationships/image" Target="../media/image15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wmf"/><Relationship Id="rId3" Type="http://schemas.openxmlformats.org/officeDocument/2006/relationships/image" Target="../media/image2.jpeg"/><Relationship Id="rId7" Type="http://schemas.openxmlformats.org/officeDocument/2006/relationships/image" Target="../media/image15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19 Rectángulo"/>
          <p:cNvSpPr/>
          <p:nvPr/>
        </p:nvSpPr>
        <p:spPr>
          <a:xfrm>
            <a:off x="7467599" y="3857628"/>
            <a:ext cx="1462119" cy="153352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" name="Rectangle 1"/>
          <p:cNvSpPr>
            <a:spLocks noGrp="1"/>
          </p:cNvSpPr>
          <p:nvPr>
            <p:ph type="body" sz="quarter" idx="10"/>
          </p:nvPr>
        </p:nvSpPr>
        <p:spPr>
          <a:solidFill>
            <a:srgbClr val="161BF6"/>
          </a:solidFill>
        </p:spPr>
        <p:txBody>
          <a:bodyPr/>
          <a:lstStyle>
            <a:extLst/>
          </a:lstStyle>
          <a:p>
            <a:pPr algn="ctr"/>
            <a:r>
              <a:rPr lang="es-ES" sz="4400" dirty="0" smtClean="0">
                <a:latin typeface="Berlin Sans FB Demi" pitchFamily="34" charset="0"/>
              </a:rPr>
              <a:t>Manual de Inducción y </a:t>
            </a:r>
            <a:br>
              <a:rPr lang="es-ES" sz="4400" dirty="0" smtClean="0">
                <a:latin typeface="Berlin Sans FB Demi" pitchFamily="34" charset="0"/>
              </a:rPr>
            </a:br>
            <a:r>
              <a:rPr lang="es-ES" sz="4400" dirty="0" smtClean="0">
                <a:latin typeface="Berlin Sans FB Demi" pitchFamily="34" charset="0"/>
              </a:rPr>
              <a:t>Re inducción</a:t>
            </a:r>
            <a:endParaRPr lang="es-ES" sz="4400" dirty="0">
              <a:latin typeface="Berlin Sans FB Demi" pitchFamily="34" charset="0"/>
            </a:endParaRPr>
          </a:p>
        </p:txBody>
      </p:sp>
      <p:sp>
        <p:nvSpPr>
          <p:cNvPr id="7" name="Rectangle 6"/>
          <p:cNvSpPr>
            <a:spLocks noGrp="1"/>
          </p:cNvSpPr>
          <p:nvPr>
            <p:ph type="body" sz="quarter" idx="15"/>
          </p:nvPr>
        </p:nvSpPr>
        <p:spPr>
          <a:xfrm rot="16200000">
            <a:off x="7253294" y="366706"/>
            <a:ext cx="1419211" cy="990600"/>
          </a:xfrm>
        </p:spPr>
        <p:txBody>
          <a:bodyPr/>
          <a:lstStyle/>
          <a:p>
            <a:r>
              <a:rPr smtClean="0">
                <a:latin typeface="Berlin Sans FB Demi" pitchFamily="34" charset="0"/>
              </a:rPr>
              <a:t>Infibagué</a:t>
            </a:r>
            <a:endParaRPr lang="es-ES" dirty="0">
              <a:latin typeface="Berlin Sans FB Demi" pitchFamily="34" charset="0"/>
            </a:endParaRPr>
          </a:p>
        </p:txBody>
      </p:sp>
      <p:grpSp>
        <p:nvGrpSpPr>
          <p:cNvPr id="8" name="7 Marcador de posición de imagen"/>
          <p:cNvGrpSpPr>
            <a:grpSpLocks noGrp="1"/>
          </p:cNvGrpSpPr>
          <p:nvPr/>
        </p:nvGrpSpPr>
        <p:grpSpPr>
          <a:xfrm>
            <a:off x="228600" y="152400"/>
            <a:ext cx="6858000" cy="5238750"/>
            <a:chOff x="1220896" y="1214445"/>
            <a:chExt cx="5362026" cy="3906347"/>
          </a:xfrm>
        </p:grpSpPr>
        <p:pic>
          <p:nvPicPr>
            <p:cNvPr id="9" name="Picture 2" descr="\\Auxsistemas2\prensa\JULIO 17 2012 3.JPG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1229861" y="1214445"/>
              <a:ext cx="1779468" cy="1336670"/>
            </a:xfrm>
            <a:prstGeom prst="rect">
              <a:avLst/>
            </a:prstGeom>
            <a:noFill/>
          </p:spPr>
        </p:pic>
        <p:pic>
          <p:nvPicPr>
            <p:cNvPr id="10" name="Picture 3" descr="\\Auxsistemas2\prensa\IMG_2515.JPG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1220896" y="2500306"/>
              <a:ext cx="1779468" cy="1336670"/>
            </a:xfrm>
            <a:prstGeom prst="rect">
              <a:avLst/>
            </a:prstGeom>
            <a:noFill/>
          </p:spPr>
        </p:pic>
        <p:pic>
          <p:nvPicPr>
            <p:cNvPr id="11" name="Imagen 1" descr="tn?sid=3841431801&amp;mid=AIRu%2BFcAANwYTnpqQguMdwfsHik&amp;midoffset=1_1481611&amp;partid=3&amp;f=283&amp;fid=Inbox&amp;w=637&amp;h=480&amp;httperr=1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4714876" y="1214445"/>
              <a:ext cx="1868046" cy="13572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" name="Picture 5" descr="\\JHONMORA\Inbox johnstryper2\FOTOS ALUMBRADO NAVIDEÑO\CD1\PC080146.JPG"/>
            <p:cNvPicPr>
              <a:picLocks noChangeAspect="1"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1220896" y="3786191"/>
              <a:ext cx="1779468" cy="1334601"/>
            </a:xfrm>
            <a:prstGeom prst="rect">
              <a:avLst/>
            </a:prstGeom>
            <a:noFill/>
          </p:spPr>
        </p:pic>
        <p:pic>
          <p:nvPicPr>
            <p:cNvPr id="13" name="Picture 12" descr="DSC07245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4714876" y="3786191"/>
              <a:ext cx="1868046" cy="1334601"/>
            </a:xfrm>
            <a:prstGeom prst="rect">
              <a:avLst/>
            </a:prstGeom>
            <a:noFill/>
            <a:ln w="57150">
              <a:noFill/>
              <a:miter lim="800000"/>
              <a:headEnd/>
              <a:tailEnd/>
            </a:ln>
          </p:spPr>
        </p:pic>
        <p:pic>
          <p:nvPicPr>
            <p:cNvPr id="14" name="Picture 122" descr="fotos feria 1 518"/>
            <p:cNvPicPr>
              <a:picLocks noChangeAspect="1" noChangeArrowheads="1"/>
            </p:cNvPicPr>
            <p:nvPr/>
          </p:nvPicPr>
          <p:blipFill>
            <a:blip r:embed="rId8"/>
            <a:srcRect/>
            <a:stretch>
              <a:fillRect/>
            </a:stretch>
          </p:blipFill>
          <p:spPr bwMode="auto">
            <a:xfrm>
              <a:off x="3008943" y="1214445"/>
              <a:ext cx="1782225" cy="133667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5" name="Picture 22" descr="via picaleña"/>
            <p:cNvPicPr>
              <a:picLocks noChangeAspect="1"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2999977" y="3786190"/>
              <a:ext cx="1782227" cy="1334601"/>
            </a:xfrm>
            <a:prstGeom prst="rect">
              <a:avLst/>
            </a:prstGeom>
            <a:noFill/>
            <a:ln w="57150">
              <a:noFill/>
              <a:miter lim="800000"/>
              <a:headEnd/>
              <a:tailEnd/>
            </a:ln>
          </p:spPr>
        </p:pic>
        <p:pic>
          <p:nvPicPr>
            <p:cNvPr id="16" name="Picture 68" descr="DSC00059"/>
            <p:cNvPicPr>
              <a:picLocks noChangeAspect="1" noChangeArrowheads="1"/>
            </p:cNvPicPr>
            <p:nvPr/>
          </p:nvPicPr>
          <p:blipFill>
            <a:blip r:embed="rId10"/>
            <a:srcRect/>
            <a:stretch>
              <a:fillRect/>
            </a:stretch>
          </p:blipFill>
          <p:spPr bwMode="auto">
            <a:xfrm>
              <a:off x="2999978" y="2500306"/>
              <a:ext cx="1782225" cy="1336669"/>
            </a:xfrm>
            <a:prstGeom prst="rect">
              <a:avLst/>
            </a:prstGeom>
            <a:noFill/>
            <a:ln w="57150">
              <a:noFill/>
              <a:miter lim="800000"/>
              <a:headEnd/>
              <a:tailEnd/>
            </a:ln>
          </p:spPr>
        </p:pic>
        <p:pic>
          <p:nvPicPr>
            <p:cNvPr id="17" name="Picture 4" descr="CARO 159"/>
            <p:cNvPicPr>
              <a:picLocks noChangeAspect="1" noChangeArrowheads="1"/>
            </p:cNvPicPr>
            <p:nvPr/>
          </p:nvPicPr>
          <p:blipFill>
            <a:blip r:embed="rId11" cstate="print"/>
            <a:srcRect/>
            <a:stretch>
              <a:fillRect/>
            </a:stretch>
          </p:blipFill>
          <p:spPr>
            <a:xfrm>
              <a:off x="4714876" y="2500306"/>
              <a:ext cx="1868046" cy="1336670"/>
            </a:xfrm>
            <a:prstGeom prst="rect">
              <a:avLst/>
            </a:prstGeom>
            <a:noFill/>
            <a:ln w="57150">
              <a:noFill/>
            </a:ln>
          </p:spPr>
        </p:pic>
      </p:grpSp>
      <p:pic>
        <p:nvPicPr>
          <p:cNvPr id="18" name="Picture 6" descr="M:\Documentos\Logos\banfuturo.jpg"/>
          <p:cNvPicPr>
            <a:picLocks noChangeAspect="1" noChangeArrowheads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7467599" y="4714884"/>
            <a:ext cx="1319244" cy="613416"/>
          </a:xfrm>
          <a:prstGeom prst="rect">
            <a:avLst/>
          </a:prstGeom>
          <a:noFill/>
        </p:spPr>
      </p:pic>
      <p:pic>
        <p:nvPicPr>
          <p:cNvPr id="19" name="Picture 4" descr="\\Auxsistemas2\prensa\IMG_2479.JPG"/>
          <p:cNvPicPr>
            <a:picLocks noChangeAspect="1" noChangeArrowheads="1"/>
          </p:cNvPicPr>
          <p:nvPr/>
        </p:nvPicPr>
        <p:blipFill>
          <a:blip r:embed="rId13"/>
          <a:stretch>
            <a:fillRect/>
          </a:stretch>
        </p:blipFill>
        <p:spPr bwMode="auto">
          <a:xfrm>
            <a:off x="7467599" y="4000504"/>
            <a:ext cx="1323125" cy="605351"/>
          </a:xfrm>
          <a:prstGeom prst="rect">
            <a:avLst/>
          </a:prstGeom>
          <a:noFill/>
        </p:spPr>
      </p:pic>
    </p:spTree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2" descr="\\Auxsistemas2\prensa\JULIO 17 2012 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5279" y="0"/>
            <a:ext cx="1620477" cy="1071546"/>
          </a:xfrm>
          <a:prstGeom prst="rect">
            <a:avLst/>
          </a:prstGeom>
          <a:noFill/>
        </p:spPr>
      </p:pic>
      <p:pic>
        <p:nvPicPr>
          <p:cNvPr id="28" name="Picture 3" descr="\\Auxsistemas2\prensa\IMG_2515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5279" y="1000108"/>
            <a:ext cx="1620477" cy="1276336"/>
          </a:xfrm>
          <a:prstGeom prst="rect">
            <a:avLst/>
          </a:prstGeom>
          <a:noFill/>
        </p:spPr>
      </p:pic>
      <p:pic>
        <p:nvPicPr>
          <p:cNvPr id="30" name="Picture 5" descr="\\JHONMORA\Inbox johnstryper2\FOTOS ALUMBRADO NAVIDEÑO\CD1\PC080146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5279" y="3357562"/>
            <a:ext cx="1620478" cy="1285271"/>
          </a:xfrm>
          <a:prstGeom prst="rect">
            <a:avLst/>
          </a:prstGeom>
          <a:noFill/>
        </p:spPr>
      </p:pic>
      <p:pic>
        <p:nvPicPr>
          <p:cNvPr id="33" name="Picture 22" descr="via picaleña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5279" y="2214554"/>
            <a:ext cx="1620477" cy="1272388"/>
          </a:xfrm>
          <a:prstGeom prst="rect">
            <a:avLst/>
          </a:prstGeom>
          <a:noFill/>
          <a:ln w="57150">
            <a:noFill/>
            <a:miter lim="800000"/>
            <a:headEnd/>
            <a:tailEnd/>
          </a:ln>
        </p:spPr>
      </p:pic>
      <p:grpSp>
        <p:nvGrpSpPr>
          <p:cNvPr id="48" name="47 Grupo"/>
          <p:cNvGrpSpPr/>
          <p:nvPr/>
        </p:nvGrpSpPr>
        <p:grpSpPr>
          <a:xfrm>
            <a:off x="94660" y="0"/>
            <a:ext cx="1620479" cy="6858000"/>
            <a:chOff x="94660" y="0"/>
            <a:chExt cx="1620479" cy="6858000"/>
          </a:xfrm>
        </p:grpSpPr>
        <p:pic>
          <p:nvPicPr>
            <p:cNvPr id="29" name="Imagen 1" descr="tn?sid=3841431801&amp;mid=AIRu%2BFcAANwYTnpqQguMdwfsHik&amp;midoffset=1_1481611&amp;partid=3&amp;f=283&amp;fid=Inbox&amp;w=637&amp;h=480&amp;httperr=1"/>
            <p:cNvPicPr>
              <a:picLocks noChangeAspect="1"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94661" y="5630567"/>
              <a:ext cx="1611096" cy="12274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4" name="Picture 68" descr="DSC00059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94660" y="4572008"/>
              <a:ext cx="1611096" cy="1266984"/>
            </a:xfrm>
            <a:prstGeom prst="rect">
              <a:avLst/>
            </a:prstGeom>
            <a:noFill/>
            <a:ln w="57150">
              <a:noFill/>
              <a:miter lim="800000"/>
              <a:headEnd/>
              <a:tailEnd/>
            </a:ln>
          </p:spPr>
        </p:pic>
        <p:pic>
          <p:nvPicPr>
            <p:cNvPr id="44" name="Picture 2" descr="\\Auxsistemas2\prensa\JULIO 17 2012 3.JP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4661" y="0"/>
              <a:ext cx="1620477" cy="1071546"/>
            </a:xfrm>
            <a:prstGeom prst="rect">
              <a:avLst/>
            </a:prstGeom>
            <a:noFill/>
          </p:spPr>
        </p:pic>
        <p:pic>
          <p:nvPicPr>
            <p:cNvPr id="45" name="Picture 3" descr="\\Auxsistemas2\prensa\IMG_2515.JPG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94661" y="1000108"/>
              <a:ext cx="1620477" cy="1276336"/>
            </a:xfrm>
            <a:prstGeom prst="rect">
              <a:avLst/>
            </a:prstGeom>
            <a:noFill/>
          </p:spPr>
        </p:pic>
        <p:pic>
          <p:nvPicPr>
            <p:cNvPr id="46" name="Picture 5" descr="\\JHONMORA\Inbox johnstryper2\FOTOS ALUMBRADO NAVIDEÑO\CD1\PC080146.JP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94661" y="3357562"/>
              <a:ext cx="1620478" cy="1285271"/>
            </a:xfrm>
            <a:prstGeom prst="rect">
              <a:avLst/>
            </a:prstGeom>
            <a:noFill/>
          </p:spPr>
        </p:pic>
        <p:pic>
          <p:nvPicPr>
            <p:cNvPr id="47" name="Picture 22" descr="via picaleña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94661" y="2214554"/>
              <a:ext cx="1620477" cy="1272388"/>
            </a:xfrm>
            <a:prstGeom prst="rect">
              <a:avLst/>
            </a:prstGeom>
            <a:noFill/>
            <a:ln w="57150">
              <a:noFill/>
              <a:miter lim="800000"/>
              <a:headEnd/>
              <a:tailEnd/>
            </a:ln>
          </p:spPr>
        </p:pic>
      </p:grpSp>
      <p:sp>
        <p:nvSpPr>
          <p:cNvPr id="49" name="48 CuadroTexto"/>
          <p:cNvSpPr txBox="1"/>
          <p:nvPr/>
        </p:nvSpPr>
        <p:spPr>
          <a:xfrm>
            <a:off x="2143108" y="214290"/>
            <a:ext cx="6286544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smtClean="0">
                <a:latin typeface="Berlin Sans FB Demi" pitchFamily="34" charset="0"/>
              </a:rPr>
              <a:t>Contenido</a:t>
            </a:r>
          </a:p>
          <a:p>
            <a:pPr algn="ctr"/>
            <a:endParaRPr smtClean="0">
              <a:latin typeface="Berlin Sans FB Demi" pitchFamily="34" charset="0"/>
            </a:endParaRPr>
          </a:p>
          <a:p>
            <a:pPr algn="just">
              <a:buFont typeface="Arial" pitchFamily="34" charset="0"/>
              <a:buChar char="•"/>
            </a:pPr>
            <a:r>
              <a:rPr smtClean="0"/>
              <a:t> Bienvenida</a:t>
            </a:r>
          </a:p>
          <a:p>
            <a:pPr algn="just">
              <a:buFont typeface="Arial" pitchFamily="34" charset="0"/>
              <a:buChar char="•"/>
            </a:pPr>
            <a:r>
              <a:rPr smtClean="0"/>
              <a:t> Reseña Histórica</a:t>
            </a:r>
          </a:p>
          <a:p>
            <a:pPr algn="just">
              <a:buFont typeface="Arial" pitchFamily="34" charset="0"/>
              <a:buChar char="•"/>
            </a:pPr>
            <a:r>
              <a:rPr smtClean="0"/>
              <a:t> Misión y Visión</a:t>
            </a:r>
          </a:p>
          <a:p>
            <a:pPr algn="just">
              <a:buFont typeface="Arial" pitchFamily="34" charset="0"/>
              <a:buChar char="•"/>
            </a:pPr>
            <a:r>
              <a:rPr smtClean="0"/>
              <a:t> Estructura Filosófica</a:t>
            </a:r>
          </a:p>
          <a:p>
            <a:pPr algn="just">
              <a:buFont typeface="Arial" pitchFamily="34" charset="0"/>
              <a:buChar char="•"/>
            </a:pPr>
            <a:r>
              <a:rPr smtClean="0"/>
              <a:t> Estructura Organizacional</a:t>
            </a:r>
          </a:p>
          <a:p>
            <a:pPr algn="just">
              <a:buFont typeface="Arial" pitchFamily="34" charset="0"/>
              <a:buChar char="•"/>
            </a:pPr>
            <a:r>
              <a:rPr smtClean="0"/>
              <a:t> Funciones</a:t>
            </a:r>
          </a:p>
          <a:p>
            <a:pPr algn="just">
              <a:buFont typeface="Arial" pitchFamily="34" charset="0"/>
              <a:buChar char="•"/>
            </a:pPr>
            <a:r>
              <a:rPr smtClean="0"/>
              <a:t> Política de Calidad</a:t>
            </a:r>
          </a:p>
          <a:p>
            <a:pPr algn="just">
              <a:buFont typeface="Arial" pitchFamily="34" charset="0"/>
              <a:buChar char="•"/>
            </a:pPr>
            <a:r>
              <a:rPr smtClean="0"/>
              <a:t> Estrategias Básicas</a:t>
            </a:r>
          </a:p>
          <a:p>
            <a:pPr algn="just">
              <a:buFont typeface="Arial" pitchFamily="34" charset="0"/>
              <a:buChar char="•"/>
            </a:pPr>
            <a:r>
              <a:rPr smtClean="0"/>
              <a:t> Mapa de Procesos SGC</a:t>
            </a:r>
          </a:p>
          <a:p>
            <a:pPr algn="just">
              <a:buFont typeface="Arial" pitchFamily="34" charset="0"/>
              <a:buChar char="•"/>
            </a:pPr>
            <a:r>
              <a:rPr smtClean="0"/>
              <a:t> Sistema MECI</a:t>
            </a:r>
          </a:p>
          <a:p>
            <a:pPr algn="just">
              <a:buFont typeface="Arial" pitchFamily="34" charset="0"/>
              <a:buChar char="•"/>
            </a:pPr>
            <a:r>
              <a:rPr smtClean="0"/>
              <a:t> Régimen laboral de los Servidores Públicos</a:t>
            </a:r>
          </a:p>
          <a:p>
            <a:pPr algn="just">
              <a:buFont typeface="Arial" pitchFamily="34" charset="0"/>
              <a:buChar char="•"/>
            </a:pPr>
            <a:r>
              <a:rPr smtClean="0"/>
              <a:t> Régimen Disciplinario</a:t>
            </a:r>
          </a:p>
          <a:p>
            <a:pPr algn="just">
              <a:buFont typeface="Arial" pitchFamily="34" charset="0"/>
              <a:buChar char="•"/>
            </a:pPr>
            <a:r>
              <a:rPr smtClean="0"/>
              <a:t> Inhabilidades, Impedimentos e Incompatibilidades</a:t>
            </a:r>
          </a:p>
          <a:p>
            <a:pPr algn="just">
              <a:buFont typeface="Arial" pitchFamily="34" charset="0"/>
              <a:buChar char="•"/>
            </a:pPr>
            <a:r>
              <a:rPr smtClean="0"/>
              <a:t> Régimen Salarial</a:t>
            </a:r>
          </a:p>
          <a:p>
            <a:pPr algn="just">
              <a:buFont typeface="Arial" pitchFamily="34" charset="0"/>
              <a:buChar char="•"/>
            </a:pPr>
            <a:r>
              <a:rPr smtClean="0"/>
              <a:t> Régimen Prestacional</a:t>
            </a:r>
          </a:p>
          <a:p>
            <a:pPr algn="just">
              <a:buFont typeface="Arial" pitchFamily="34" charset="0"/>
              <a:buChar char="•"/>
            </a:pPr>
            <a:r>
              <a:rPr smtClean="0"/>
              <a:t> Evaluación del Desempeño y Calificación de Servicios</a:t>
            </a:r>
          </a:p>
          <a:p>
            <a:pPr algn="just">
              <a:buFont typeface="Arial" pitchFamily="34" charset="0"/>
              <a:buChar char="•"/>
            </a:pPr>
            <a:r>
              <a:rPr smtClean="0"/>
              <a:t> Capacitación</a:t>
            </a:r>
          </a:p>
          <a:p>
            <a:pPr algn="just">
              <a:buFont typeface="Arial" pitchFamily="34" charset="0"/>
              <a:buChar char="•"/>
            </a:pPr>
            <a:r>
              <a:rPr smtClean="0"/>
              <a:t> Diagrama de Inducción al Personal</a:t>
            </a:r>
          </a:p>
          <a:p>
            <a:pPr algn="just">
              <a:buFont typeface="Arial" pitchFamily="34" charset="0"/>
              <a:buChar char="•"/>
            </a:pPr>
            <a:r>
              <a:rPr smtClean="0"/>
              <a:t> Normatividad y Documentos de Consulta</a:t>
            </a:r>
            <a:endParaRPr smtClean="0">
              <a:latin typeface="Berlin Sans FB Demi" pitchFamily="34" charset="0"/>
            </a:endParaRPr>
          </a:p>
          <a:p>
            <a:endParaRPr lang="es-ES" dirty="0"/>
          </a:p>
        </p:txBody>
      </p:sp>
    </p:spTree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2" descr="\\Auxsistemas2\prensa\JULIO 17 2012 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5279" y="0"/>
            <a:ext cx="1620477" cy="1071546"/>
          </a:xfrm>
          <a:prstGeom prst="rect">
            <a:avLst/>
          </a:prstGeom>
          <a:noFill/>
        </p:spPr>
      </p:pic>
      <p:pic>
        <p:nvPicPr>
          <p:cNvPr id="28" name="Picture 3" descr="\\Auxsistemas2\prensa\IMG_2515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5279" y="1000108"/>
            <a:ext cx="1620477" cy="1276336"/>
          </a:xfrm>
          <a:prstGeom prst="rect">
            <a:avLst/>
          </a:prstGeom>
          <a:noFill/>
        </p:spPr>
      </p:pic>
      <p:pic>
        <p:nvPicPr>
          <p:cNvPr id="30" name="Picture 5" descr="\\JHONMORA\Inbox johnstryper2\FOTOS ALUMBRADO NAVIDEÑO\CD1\PC080146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5279" y="3357562"/>
            <a:ext cx="1620478" cy="1285271"/>
          </a:xfrm>
          <a:prstGeom prst="rect">
            <a:avLst/>
          </a:prstGeom>
          <a:noFill/>
        </p:spPr>
      </p:pic>
      <p:pic>
        <p:nvPicPr>
          <p:cNvPr id="33" name="Picture 22" descr="via picaleña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5279" y="2214554"/>
            <a:ext cx="1620477" cy="1272388"/>
          </a:xfrm>
          <a:prstGeom prst="rect">
            <a:avLst/>
          </a:prstGeom>
          <a:noFill/>
          <a:ln w="57150">
            <a:noFill/>
            <a:miter lim="800000"/>
            <a:headEnd/>
            <a:tailEnd/>
          </a:ln>
        </p:spPr>
      </p:pic>
      <p:grpSp>
        <p:nvGrpSpPr>
          <p:cNvPr id="2" name="47 Grupo"/>
          <p:cNvGrpSpPr/>
          <p:nvPr/>
        </p:nvGrpSpPr>
        <p:grpSpPr>
          <a:xfrm>
            <a:off x="94660" y="0"/>
            <a:ext cx="1620479" cy="6858000"/>
            <a:chOff x="94660" y="0"/>
            <a:chExt cx="1620479" cy="6858000"/>
          </a:xfrm>
        </p:grpSpPr>
        <p:pic>
          <p:nvPicPr>
            <p:cNvPr id="29" name="Imagen 1" descr="tn?sid=3841431801&amp;mid=AIRu%2BFcAANwYTnpqQguMdwfsHik&amp;midoffset=1_1481611&amp;partid=3&amp;f=283&amp;fid=Inbox&amp;w=637&amp;h=480&amp;httperr=1"/>
            <p:cNvPicPr>
              <a:picLocks noChangeAspect="1"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94661" y="5630567"/>
              <a:ext cx="1611096" cy="12274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4" name="Picture 68" descr="DSC00059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94660" y="4572008"/>
              <a:ext cx="1611096" cy="1266984"/>
            </a:xfrm>
            <a:prstGeom prst="rect">
              <a:avLst/>
            </a:prstGeom>
            <a:noFill/>
            <a:ln w="57150">
              <a:noFill/>
              <a:miter lim="800000"/>
              <a:headEnd/>
              <a:tailEnd/>
            </a:ln>
          </p:spPr>
        </p:pic>
        <p:pic>
          <p:nvPicPr>
            <p:cNvPr id="44" name="Picture 2" descr="\\Auxsistemas2\prensa\JULIO 17 2012 3.JP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4661" y="0"/>
              <a:ext cx="1620477" cy="1071546"/>
            </a:xfrm>
            <a:prstGeom prst="rect">
              <a:avLst/>
            </a:prstGeom>
            <a:noFill/>
          </p:spPr>
        </p:pic>
        <p:pic>
          <p:nvPicPr>
            <p:cNvPr id="45" name="Picture 3" descr="\\Auxsistemas2\prensa\IMG_2515.JPG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94661" y="1000108"/>
              <a:ext cx="1620477" cy="1276336"/>
            </a:xfrm>
            <a:prstGeom prst="rect">
              <a:avLst/>
            </a:prstGeom>
            <a:noFill/>
          </p:spPr>
        </p:pic>
        <p:pic>
          <p:nvPicPr>
            <p:cNvPr id="46" name="Picture 5" descr="\\JHONMORA\Inbox johnstryper2\FOTOS ALUMBRADO NAVIDEÑO\CD1\PC080146.JP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94661" y="3357562"/>
              <a:ext cx="1620478" cy="1285271"/>
            </a:xfrm>
            <a:prstGeom prst="rect">
              <a:avLst/>
            </a:prstGeom>
            <a:noFill/>
          </p:spPr>
        </p:pic>
        <p:pic>
          <p:nvPicPr>
            <p:cNvPr id="47" name="Picture 22" descr="via picaleña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94661" y="2214554"/>
              <a:ext cx="1620477" cy="1272388"/>
            </a:xfrm>
            <a:prstGeom prst="rect">
              <a:avLst/>
            </a:prstGeom>
            <a:noFill/>
            <a:ln w="57150">
              <a:noFill/>
              <a:miter lim="800000"/>
              <a:headEnd/>
              <a:tailEnd/>
            </a:ln>
          </p:spPr>
        </p:pic>
      </p:grpSp>
      <p:sp>
        <p:nvSpPr>
          <p:cNvPr id="49" name="48 CuadroTexto"/>
          <p:cNvSpPr txBox="1"/>
          <p:nvPr/>
        </p:nvSpPr>
        <p:spPr>
          <a:xfrm>
            <a:off x="2143108" y="214290"/>
            <a:ext cx="6286544" cy="60939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sz="2000" smtClean="0">
              <a:latin typeface="Berlin Sans FB Demi" pitchFamily="34" charset="0"/>
            </a:endParaRPr>
          </a:p>
          <a:p>
            <a:pPr algn="ctr"/>
            <a:r>
              <a:rPr sz="2000" smtClean="0">
                <a:latin typeface="Berlin Sans FB Demi" pitchFamily="34" charset="0"/>
              </a:rPr>
              <a:t>BIENVENIDA</a:t>
            </a:r>
          </a:p>
          <a:p>
            <a:pPr algn="ctr"/>
            <a:endParaRPr smtClean="0">
              <a:latin typeface="Berlin Sans FB Demi" pitchFamily="34" charset="0"/>
            </a:endParaRPr>
          </a:p>
          <a:p>
            <a:pPr lvl="0"/>
            <a:endParaRPr smtClean="0"/>
          </a:p>
          <a:p>
            <a:endParaRPr smtClean="0"/>
          </a:p>
          <a:p>
            <a:endParaRPr smtClean="0"/>
          </a:p>
          <a:p>
            <a:endParaRPr smtClean="0"/>
          </a:p>
          <a:p>
            <a:r>
              <a:rPr smtClean="0"/>
              <a:t> </a:t>
            </a:r>
            <a:r>
              <a:rPr lang="es-MX" sz="2000" dirty="0" smtClean="0"/>
              <a:t>INFI</a:t>
            </a:r>
            <a:r>
              <a:rPr sz="2000" smtClean="0"/>
              <a:t>BAGUÉ, elaboró  el presente Manual de Inducción  con la finalidad de darle a conocer  el  entorno laboral  en donde  desarrollará sus funciones y actividades, ya que los servidores públicos de nuestra </a:t>
            </a:r>
            <a:r>
              <a:rPr lang="es-MX" sz="2000" dirty="0" smtClean="0"/>
              <a:t>Institución</a:t>
            </a:r>
            <a:r>
              <a:rPr sz="2000" smtClean="0"/>
              <a:t> son  prioridad de atención y representan la parte fundamental en la tarea de construir el desarrollo armónico de la Entidad. </a:t>
            </a:r>
          </a:p>
          <a:p>
            <a:r>
              <a:rPr sz="2000" smtClean="0"/>
              <a:t>  </a:t>
            </a:r>
          </a:p>
          <a:p>
            <a:r>
              <a:rPr sz="2000" smtClean="0"/>
              <a:t>Sabemos que con su habilidad, actitud y capacidad, logrará metas personales en aras de enriquecer  la formación y replanteamiento de las políticas  públicas, donde se busca fortalecer  las acciones que nos conllevan al cumplimiento de las metas</a:t>
            </a:r>
            <a:r>
              <a:rPr lang="es-MX" sz="2000" dirty="0" smtClean="0"/>
              <a:t> de INFIBAGUE</a:t>
            </a:r>
            <a:r>
              <a:rPr sz="2000" smtClean="0"/>
              <a:t>, </a:t>
            </a:r>
            <a:r>
              <a:rPr lang="es-MX" sz="2000" dirty="0" smtClean="0"/>
              <a:t>“ Presente y Futuro de la Región”.</a:t>
            </a:r>
            <a:endParaRPr sz="2000"/>
          </a:p>
        </p:txBody>
      </p:sp>
      <p:pic>
        <p:nvPicPr>
          <p:cNvPr id="1026" name="Picture 2" descr="C:\Users\usuario\AppData\Local\Microsoft\Windows\Temporary Internet Files\Content.IE5\KQBSTQ3Y\MC900329598[1].wmf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6215074" y="500042"/>
            <a:ext cx="1816729" cy="1548143"/>
          </a:xfrm>
          <a:prstGeom prst="rect">
            <a:avLst/>
          </a:prstGeom>
          <a:noFill/>
        </p:spPr>
      </p:pic>
    </p:spTree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2" descr="\\Auxsistemas2\prensa\JULIO 17 2012 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5279" y="0"/>
            <a:ext cx="1620477" cy="1071546"/>
          </a:xfrm>
          <a:prstGeom prst="rect">
            <a:avLst/>
          </a:prstGeom>
          <a:noFill/>
        </p:spPr>
      </p:pic>
      <p:pic>
        <p:nvPicPr>
          <p:cNvPr id="28" name="Picture 3" descr="\\Auxsistemas2\prensa\IMG_2515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5279" y="1000108"/>
            <a:ext cx="1620477" cy="1276336"/>
          </a:xfrm>
          <a:prstGeom prst="rect">
            <a:avLst/>
          </a:prstGeom>
          <a:noFill/>
        </p:spPr>
      </p:pic>
      <p:pic>
        <p:nvPicPr>
          <p:cNvPr id="30" name="Picture 5" descr="\\JHONMORA\Inbox johnstryper2\FOTOS ALUMBRADO NAVIDEÑO\CD1\PC080146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5279" y="3357562"/>
            <a:ext cx="1620478" cy="1285271"/>
          </a:xfrm>
          <a:prstGeom prst="rect">
            <a:avLst/>
          </a:prstGeom>
          <a:noFill/>
        </p:spPr>
      </p:pic>
      <p:pic>
        <p:nvPicPr>
          <p:cNvPr id="33" name="Picture 22" descr="via picaleña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5279" y="2214554"/>
            <a:ext cx="1620477" cy="1272388"/>
          </a:xfrm>
          <a:prstGeom prst="rect">
            <a:avLst/>
          </a:prstGeom>
          <a:noFill/>
          <a:ln w="57150">
            <a:noFill/>
            <a:miter lim="800000"/>
            <a:headEnd/>
            <a:tailEnd/>
          </a:ln>
        </p:spPr>
      </p:pic>
      <p:grpSp>
        <p:nvGrpSpPr>
          <p:cNvPr id="2" name="47 Grupo"/>
          <p:cNvGrpSpPr/>
          <p:nvPr/>
        </p:nvGrpSpPr>
        <p:grpSpPr>
          <a:xfrm>
            <a:off x="94660" y="0"/>
            <a:ext cx="1620479" cy="6858000"/>
            <a:chOff x="94660" y="0"/>
            <a:chExt cx="1620479" cy="6858000"/>
          </a:xfrm>
        </p:grpSpPr>
        <p:pic>
          <p:nvPicPr>
            <p:cNvPr id="29" name="Imagen 1" descr="tn?sid=3841431801&amp;mid=AIRu%2BFcAANwYTnpqQguMdwfsHik&amp;midoffset=1_1481611&amp;partid=3&amp;f=283&amp;fid=Inbox&amp;w=637&amp;h=480&amp;httperr=1"/>
            <p:cNvPicPr>
              <a:picLocks noChangeAspect="1"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94661" y="5630567"/>
              <a:ext cx="1611096" cy="12274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4" name="Picture 68" descr="DSC00059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94660" y="4572008"/>
              <a:ext cx="1611096" cy="1266984"/>
            </a:xfrm>
            <a:prstGeom prst="rect">
              <a:avLst/>
            </a:prstGeom>
            <a:noFill/>
            <a:ln w="57150">
              <a:noFill/>
              <a:miter lim="800000"/>
              <a:headEnd/>
              <a:tailEnd/>
            </a:ln>
          </p:spPr>
        </p:pic>
        <p:pic>
          <p:nvPicPr>
            <p:cNvPr id="44" name="Picture 2" descr="\\Auxsistemas2\prensa\JULIO 17 2012 3.JP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4661" y="0"/>
              <a:ext cx="1620477" cy="1071546"/>
            </a:xfrm>
            <a:prstGeom prst="rect">
              <a:avLst/>
            </a:prstGeom>
            <a:noFill/>
          </p:spPr>
        </p:pic>
        <p:pic>
          <p:nvPicPr>
            <p:cNvPr id="45" name="Picture 3" descr="\\Auxsistemas2\prensa\IMG_2515.JPG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94661" y="1000108"/>
              <a:ext cx="1620477" cy="1276336"/>
            </a:xfrm>
            <a:prstGeom prst="rect">
              <a:avLst/>
            </a:prstGeom>
            <a:noFill/>
          </p:spPr>
        </p:pic>
        <p:pic>
          <p:nvPicPr>
            <p:cNvPr id="46" name="Picture 5" descr="\\JHONMORA\Inbox johnstryper2\FOTOS ALUMBRADO NAVIDEÑO\CD1\PC080146.JP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94661" y="3357562"/>
              <a:ext cx="1620478" cy="1285271"/>
            </a:xfrm>
            <a:prstGeom prst="rect">
              <a:avLst/>
            </a:prstGeom>
            <a:noFill/>
          </p:spPr>
        </p:pic>
        <p:pic>
          <p:nvPicPr>
            <p:cNvPr id="47" name="Picture 22" descr="via picaleña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94661" y="2214554"/>
              <a:ext cx="1620477" cy="1272388"/>
            </a:xfrm>
            <a:prstGeom prst="rect">
              <a:avLst/>
            </a:prstGeom>
            <a:noFill/>
            <a:ln w="57150">
              <a:noFill/>
              <a:miter lim="800000"/>
              <a:headEnd/>
              <a:tailEnd/>
            </a:ln>
          </p:spPr>
        </p:pic>
      </p:grpSp>
      <p:sp>
        <p:nvSpPr>
          <p:cNvPr id="49" name="48 CuadroTexto"/>
          <p:cNvSpPr txBox="1"/>
          <p:nvPr/>
        </p:nvSpPr>
        <p:spPr>
          <a:xfrm>
            <a:off x="2143108" y="214290"/>
            <a:ext cx="6286544" cy="6247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sz="2000" smtClean="0">
              <a:latin typeface="Berlin Sans FB Demi" pitchFamily="34" charset="0"/>
            </a:endParaRPr>
          </a:p>
          <a:p>
            <a:pPr algn="ctr"/>
            <a:r>
              <a:rPr sz="2000" smtClean="0">
                <a:latin typeface="Berlin Sans FB Demi" pitchFamily="34" charset="0"/>
              </a:rPr>
              <a:t>RESEÑA HISTORICA</a:t>
            </a:r>
          </a:p>
          <a:p>
            <a:pPr algn="ctr"/>
            <a:endParaRPr smtClean="0">
              <a:latin typeface="Berlin Sans FB Demi" pitchFamily="34" charset="0"/>
            </a:endParaRPr>
          </a:p>
          <a:p>
            <a:pPr lvl="0"/>
            <a:endParaRPr smtClean="0"/>
          </a:p>
          <a:p>
            <a:endParaRPr smtClean="0"/>
          </a:p>
          <a:p>
            <a:r>
              <a:rPr smtClean="0"/>
              <a:t>Mediante Decreto 0183 de 23 Abril 23 de 2001, se crea un establecimiento público del orden municipal denominado Instituto de Financiamiento, Promoción y Desarrollo de Ibagué “INFIBAGUE” y se ordena su fusión  con la Empresa de Servicios Públicos de Ibagué ESPI –E.S.P.</a:t>
            </a:r>
          </a:p>
          <a:p>
            <a:r>
              <a:rPr smtClean="0"/>
              <a:t> </a:t>
            </a:r>
          </a:p>
          <a:p>
            <a:r>
              <a:rPr smtClean="0"/>
              <a:t>Que mediante el Acuerdo No. 001 del 29 de Enero de 2001 expedido por el Honorable Concejo de Ibagué, se facultó al Alcalde Municipal para crear, fusionar, suprimir, y constituir: Establecimientos Públicos, Empresas Industriales y Comerciales del Estado, Empresas Sociales del Estado, Empresas de Servicios Públicos y Sociedades de Economía Mixta, en cumplimiento de los cometidos  y competencias que le corresponden al Municipio.</a:t>
            </a:r>
          </a:p>
          <a:p>
            <a:r>
              <a:rPr smtClean="0"/>
              <a:t> </a:t>
            </a:r>
          </a:p>
          <a:p>
            <a:r>
              <a:rPr smtClean="0"/>
              <a:t>INFIBAGUE, como Establecimiento Público del orden municipal, está dotado de personería jurídica, autonomía administrativa, presupuestal y patrimonio propio e independiente.</a:t>
            </a:r>
            <a:endParaRPr/>
          </a:p>
        </p:txBody>
      </p:sp>
      <p:pic>
        <p:nvPicPr>
          <p:cNvPr id="1102" name="Picture 78" descr="C:\Users\usuario\AppData\Local\Microsoft\Windows\Temporary Internet Files\Content.IE5\KQBSTQ3Y\MC900334344[1].wmf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6929454" y="357166"/>
            <a:ext cx="1415668" cy="1214446"/>
          </a:xfrm>
          <a:prstGeom prst="rect">
            <a:avLst/>
          </a:prstGeom>
          <a:noFill/>
        </p:spPr>
      </p:pic>
    </p:spTree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2" descr="\\Auxsistemas2\prensa\JULIO 17 2012 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5279" y="0"/>
            <a:ext cx="1620477" cy="1071546"/>
          </a:xfrm>
          <a:prstGeom prst="rect">
            <a:avLst/>
          </a:prstGeom>
          <a:noFill/>
        </p:spPr>
      </p:pic>
      <p:pic>
        <p:nvPicPr>
          <p:cNvPr id="28" name="Picture 3" descr="\\Auxsistemas2\prensa\IMG_2515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5279" y="1000108"/>
            <a:ext cx="1620477" cy="1276336"/>
          </a:xfrm>
          <a:prstGeom prst="rect">
            <a:avLst/>
          </a:prstGeom>
          <a:noFill/>
        </p:spPr>
      </p:pic>
      <p:pic>
        <p:nvPicPr>
          <p:cNvPr id="30" name="Picture 5" descr="\\JHONMORA\Inbox johnstryper2\FOTOS ALUMBRADO NAVIDEÑO\CD1\PC080146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5279" y="3357562"/>
            <a:ext cx="1620478" cy="1285271"/>
          </a:xfrm>
          <a:prstGeom prst="rect">
            <a:avLst/>
          </a:prstGeom>
          <a:noFill/>
        </p:spPr>
      </p:pic>
      <p:pic>
        <p:nvPicPr>
          <p:cNvPr id="33" name="Picture 22" descr="via picaleña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5279" y="2214554"/>
            <a:ext cx="1620477" cy="1272388"/>
          </a:xfrm>
          <a:prstGeom prst="rect">
            <a:avLst/>
          </a:prstGeom>
          <a:noFill/>
          <a:ln w="57150">
            <a:noFill/>
            <a:miter lim="800000"/>
            <a:headEnd/>
            <a:tailEnd/>
          </a:ln>
        </p:spPr>
      </p:pic>
      <p:grpSp>
        <p:nvGrpSpPr>
          <p:cNvPr id="2" name="47 Grupo"/>
          <p:cNvGrpSpPr/>
          <p:nvPr/>
        </p:nvGrpSpPr>
        <p:grpSpPr>
          <a:xfrm>
            <a:off x="94660" y="0"/>
            <a:ext cx="1620479" cy="6858000"/>
            <a:chOff x="94660" y="0"/>
            <a:chExt cx="1620479" cy="6858000"/>
          </a:xfrm>
        </p:grpSpPr>
        <p:pic>
          <p:nvPicPr>
            <p:cNvPr id="29" name="Imagen 1" descr="tn?sid=3841431801&amp;mid=AIRu%2BFcAANwYTnpqQguMdwfsHik&amp;midoffset=1_1481611&amp;partid=3&amp;f=283&amp;fid=Inbox&amp;w=637&amp;h=480&amp;httperr=1"/>
            <p:cNvPicPr>
              <a:picLocks noChangeAspect="1"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94661" y="5630567"/>
              <a:ext cx="1611096" cy="12274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4" name="Picture 68" descr="DSC00059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94660" y="4572008"/>
              <a:ext cx="1611096" cy="1266984"/>
            </a:xfrm>
            <a:prstGeom prst="rect">
              <a:avLst/>
            </a:prstGeom>
            <a:noFill/>
            <a:ln w="57150">
              <a:noFill/>
              <a:miter lim="800000"/>
              <a:headEnd/>
              <a:tailEnd/>
            </a:ln>
          </p:spPr>
        </p:pic>
        <p:pic>
          <p:nvPicPr>
            <p:cNvPr id="44" name="Picture 2" descr="\\Auxsistemas2\prensa\JULIO 17 2012 3.JP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4661" y="0"/>
              <a:ext cx="1620477" cy="1071546"/>
            </a:xfrm>
            <a:prstGeom prst="rect">
              <a:avLst/>
            </a:prstGeom>
            <a:noFill/>
          </p:spPr>
        </p:pic>
        <p:pic>
          <p:nvPicPr>
            <p:cNvPr id="45" name="Picture 3" descr="\\Auxsistemas2\prensa\IMG_2515.JPG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94661" y="1000108"/>
              <a:ext cx="1620477" cy="1276336"/>
            </a:xfrm>
            <a:prstGeom prst="rect">
              <a:avLst/>
            </a:prstGeom>
            <a:noFill/>
          </p:spPr>
        </p:pic>
        <p:pic>
          <p:nvPicPr>
            <p:cNvPr id="46" name="Picture 5" descr="\\JHONMORA\Inbox johnstryper2\FOTOS ALUMBRADO NAVIDEÑO\CD1\PC080146.JP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94661" y="3357562"/>
              <a:ext cx="1620478" cy="1285271"/>
            </a:xfrm>
            <a:prstGeom prst="rect">
              <a:avLst/>
            </a:prstGeom>
            <a:noFill/>
          </p:spPr>
        </p:pic>
        <p:pic>
          <p:nvPicPr>
            <p:cNvPr id="47" name="Picture 22" descr="via picaleña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94661" y="2214554"/>
              <a:ext cx="1620477" cy="1272388"/>
            </a:xfrm>
            <a:prstGeom prst="rect">
              <a:avLst/>
            </a:prstGeom>
            <a:noFill/>
            <a:ln w="57150">
              <a:noFill/>
              <a:miter lim="800000"/>
              <a:headEnd/>
              <a:tailEnd/>
            </a:ln>
          </p:spPr>
        </p:pic>
      </p:grpSp>
      <p:sp>
        <p:nvSpPr>
          <p:cNvPr id="49" name="48 CuadroTexto"/>
          <p:cNvSpPr txBox="1"/>
          <p:nvPr/>
        </p:nvSpPr>
        <p:spPr>
          <a:xfrm>
            <a:off x="2143108" y="214290"/>
            <a:ext cx="6286544" cy="57246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sz="2000" smtClean="0">
              <a:latin typeface="Berlin Sans FB Demi" pitchFamily="34" charset="0"/>
            </a:endParaRPr>
          </a:p>
          <a:p>
            <a:pPr algn="ctr"/>
            <a:r>
              <a:rPr sz="2000" smtClean="0">
                <a:latin typeface="Berlin Sans FB Demi" pitchFamily="34" charset="0"/>
              </a:rPr>
              <a:t>MISIÓN</a:t>
            </a:r>
          </a:p>
          <a:p>
            <a:pPr algn="ctr"/>
            <a:endParaRPr smtClean="0">
              <a:latin typeface="Berlin Sans FB Demi" pitchFamily="34" charset="0"/>
            </a:endParaRPr>
          </a:p>
          <a:p>
            <a:pPr algn="ctr"/>
            <a:endParaRPr smtClean="0"/>
          </a:p>
          <a:p>
            <a:pPr algn="ctr"/>
            <a:r>
              <a:rPr smtClean="0"/>
              <a:t>Generador de desarrollo para la comunidad Ibaguereña, su zona de influencia y entes gubernamentales mediante la oferta de productos financieros, creación de Esquemas Empresariales y prestación eficaz de servicios  públicos con compromiso social y transparencia a través de un talento humano altamente calificado y comprometido.</a:t>
            </a:r>
          </a:p>
          <a:p>
            <a:pPr algn="ctr"/>
            <a:endParaRPr smtClean="0"/>
          </a:p>
          <a:p>
            <a:pPr algn="ctr"/>
            <a:r>
              <a:rPr smtClean="0"/>
              <a:t> </a:t>
            </a:r>
          </a:p>
          <a:p>
            <a:pPr algn="ctr"/>
            <a:r>
              <a:rPr lang="es-ES" sz="2000" dirty="0" smtClean="0">
                <a:latin typeface="Berlin Sans FB Demi" pitchFamily="34" charset="0"/>
              </a:rPr>
              <a:t>VISIÓN</a:t>
            </a:r>
          </a:p>
          <a:p>
            <a:pPr algn="ctr"/>
            <a:r>
              <a:rPr smtClean="0"/>
              <a:t> </a:t>
            </a:r>
          </a:p>
          <a:p>
            <a:pPr algn="ctr"/>
            <a:endParaRPr smtClean="0"/>
          </a:p>
          <a:p>
            <a:pPr algn="ctr"/>
            <a:r>
              <a:rPr smtClean="0"/>
              <a:t>INFIBAGUE para el 20</a:t>
            </a:r>
            <a:r>
              <a:rPr lang="es-MX" dirty="0" smtClean="0"/>
              <a:t>25</a:t>
            </a:r>
            <a:r>
              <a:rPr smtClean="0"/>
              <a:t> debe ser un núcleo de excelencia de la Administración Municipal, Generador y Promotor de esquemas empresariales para el desarrollo social, económico y ambiental del</a:t>
            </a:r>
            <a:r>
              <a:rPr lang="es-MX" dirty="0" smtClean="0"/>
              <a:t> M</a:t>
            </a:r>
            <a:r>
              <a:rPr smtClean="0"/>
              <a:t>unicipio de Ibagué y administrador responsable y efectivo del portafolio de inversiones.</a:t>
            </a:r>
            <a:endParaRPr/>
          </a:p>
        </p:txBody>
      </p:sp>
    </p:spTree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2" descr="\\Auxsistemas2\prensa\JULIO 17 2012 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5279" y="0"/>
            <a:ext cx="1620477" cy="1071546"/>
          </a:xfrm>
          <a:prstGeom prst="rect">
            <a:avLst/>
          </a:prstGeom>
          <a:noFill/>
        </p:spPr>
      </p:pic>
      <p:pic>
        <p:nvPicPr>
          <p:cNvPr id="28" name="Picture 3" descr="\\Auxsistemas2\prensa\IMG_2515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5279" y="1000108"/>
            <a:ext cx="1620477" cy="1276336"/>
          </a:xfrm>
          <a:prstGeom prst="rect">
            <a:avLst/>
          </a:prstGeom>
          <a:noFill/>
        </p:spPr>
      </p:pic>
      <p:pic>
        <p:nvPicPr>
          <p:cNvPr id="30" name="Picture 5" descr="\\JHONMORA\Inbox johnstryper2\FOTOS ALUMBRADO NAVIDEÑO\CD1\PC080146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5279" y="3357562"/>
            <a:ext cx="1620478" cy="1285271"/>
          </a:xfrm>
          <a:prstGeom prst="rect">
            <a:avLst/>
          </a:prstGeom>
          <a:noFill/>
        </p:spPr>
      </p:pic>
      <p:pic>
        <p:nvPicPr>
          <p:cNvPr id="33" name="Picture 22" descr="via picaleña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5279" y="2214554"/>
            <a:ext cx="1620477" cy="1272388"/>
          </a:xfrm>
          <a:prstGeom prst="rect">
            <a:avLst/>
          </a:prstGeom>
          <a:noFill/>
          <a:ln w="57150">
            <a:noFill/>
            <a:miter lim="800000"/>
            <a:headEnd/>
            <a:tailEnd/>
          </a:ln>
        </p:spPr>
      </p:pic>
      <p:grpSp>
        <p:nvGrpSpPr>
          <p:cNvPr id="2" name="47 Grupo"/>
          <p:cNvGrpSpPr/>
          <p:nvPr/>
        </p:nvGrpSpPr>
        <p:grpSpPr>
          <a:xfrm>
            <a:off x="94660" y="0"/>
            <a:ext cx="1620479" cy="6858000"/>
            <a:chOff x="94660" y="0"/>
            <a:chExt cx="1620479" cy="6858000"/>
          </a:xfrm>
        </p:grpSpPr>
        <p:pic>
          <p:nvPicPr>
            <p:cNvPr id="29" name="Imagen 1" descr="tn?sid=3841431801&amp;mid=AIRu%2BFcAANwYTnpqQguMdwfsHik&amp;midoffset=1_1481611&amp;partid=3&amp;f=283&amp;fid=Inbox&amp;w=637&amp;h=480&amp;httperr=1"/>
            <p:cNvPicPr>
              <a:picLocks noChangeAspect="1"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94661" y="5630567"/>
              <a:ext cx="1611096" cy="12274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4" name="Picture 68" descr="DSC00059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94660" y="4572008"/>
              <a:ext cx="1611096" cy="1266984"/>
            </a:xfrm>
            <a:prstGeom prst="rect">
              <a:avLst/>
            </a:prstGeom>
            <a:noFill/>
            <a:ln w="57150">
              <a:noFill/>
              <a:miter lim="800000"/>
              <a:headEnd/>
              <a:tailEnd/>
            </a:ln>
          </p:spPr>
        </p:pic>
        <p:pic>
          <p:nvPicPr>
            <p:cNvPr id="44" name="Picture 2" descr="\\Auxsistemas2\prensa\JULIO 17 2012 3.JP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4661" y="0"/>
              <a:ext cx="1620477" cy="1071546"/>
            </a:xfrm>
            <a:prstGeom prst="rect">
              <a:avLst/>
            </a:prstGeom>
            <a:noFill/>
          </p:spPr>
        </p:pic>
        <p:pic>
          <p:nvPicPr>
            <p:cNvPr id="45" name="Picture 3" descr="\\Auxsistemas2\prensa\IMG_2515.JPG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94661" y="1000108"/>
              <a:ext cx="1620477" cy="1276336"/>
            </a:xfrm>
            <a:prstGeom prst="rect">
              <a:avLst/>
            </a:prstGeom>
            <a:noFill/>
          </p:spPr>
        </p:pic>
        <p:pic>
          <p:nvPicPr>
            <p:cNvPr id="46" name="Picture 5" descr="\\JHONMORA\Inbox johnstryper2\FOTOS ALUMBRADO NAVIDEÑO\CD1\PC080146.JP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94661" y="3357562"/>
              <a:ext cx="1620478" cy="1285271"/>
            </a:xfrm>
            <a:prstGeom prst="rect">
              <a:avLst/>
            </a:prstGeom>
            <a:noFill/>
          </p:spPr>
        </p:pic>
        <p:pic>
          <p:nvPicPr>
            <p:cNvPr id="47" name="Picture 22" descr="via picaleña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94661" y="2214554"/>
              <a:ext cx="1620477" cy="1272388"/>
            </a:xfrm>
            <a:prstGeom prst="rect">
              <a:avLst/>
            </a:prstGeom>
            <a:noFill/>
            <a:ln w="57150">
              <a:noFill/>
              <a:miter lim="800000"/>
              <a:headEnd/>
              <a:tailEnd/>
            </a:ln>
          </p:spPr>
        </p:pic>
      </p:grpSp>
      <p:sp>
        <p:nvSpPr>
          <p:cNvPr id="49" name="48 CuadroTexto"/>
          <p:cNvSpPr txBox="1"/>
          <p:nvPr/>
        </p:nvSpPr>
        <p:spPr>
          <a:xfrm>
            <a:off x="2143108" y="214290"/>
            <a:ext cx="6286544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sz="2000" smtClean="0">
              <a:latin typeface="Berlin Sans FB Demi" pitchFamily="34" charset="0"/>
            </a:endParaRPr>
          </a:p>
          <a:p>
            <a:pPr algn="ctr"/>
            <a:r>
              <a:rPr sz="2000" smtClean="0">
                <a:latin typeface="Berlin Sans FB Demi" pitchFamily="34" charset="0"/>
              </a:rPr>
              <a:t>ESTRUCTURA FILOSÓFICA</a:t>
            </a:r>
          </a:p>
          <a:p>
            <a:pPr algn="ctr"/>
            <a:endParaRPr smtClean="0">
              <a:latin typeface="Berlin Sans FB Demi" pitchFamily="34" charset="0"/>
            </a:endParaRPr>
          </a:p>
          <a:p>
            <a:pPr algn="ctr"/>
            <a:endParaRPr smtClean="0"/>
          </a:p>
        </p:txBody>
      </p:sp>
      <p:grpSp>
        <p:nvGrpSpPr>
          <p:cNvPr id="14" name="37 Grupo"/>
          <p:cNvGrpSpPr/>
          <p:nvPr/>
        </p:nvGrpSpPr>
        <p:grpSpPr>
          <a:xfrm>
            <a:off x="2357422" y="1428736"/>
            <a:ext cx="5572164" cy="4429155"/>
            <a:chOff x="1285852" y="785794"/>
            <a:chExt cx="6715172" cy="4857783"/>
          </a:xfrm>
        </p:grpSpPr>
        <p:sp>
          <p:nvSpPr>
            <p:cNvPr id="15" name="28 Flecha en U"/>
            <p:cNvSpPr/>
            <p:nvPr/>
          </p:nvSpPr>
          <p:spPr>
            <a:xfrm rot="10800000" flipH="1">
              <a:off x="4000496" y="5214949"/>
              <a:ext cx="3500462" cy="428628"/>
            </a:xfrm>
            <a:prstGeom prst="uturnArrow">
              <a:avLst>
                <a:gd name="adj1" fmla="val 27155"/>
                <a:gd name="adj2" fmla="val 23922"/>
                <a:gd name="adj3" fmla="val 37929"/>
                <a:gd name="adj4" fmla="val 39441"/>
                <a:gd name="adj5" fmla="val 100000"/>
              </a:avLst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50000"/>
                </a:schemeClr>
              </a:solidFill>
            </a:ln>
            <a:effectLst>
              <a:glow rad="1397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s-E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s-ES"/>
            </a:p>
          </p:txBody>
        </p:sp>
        <p:sp>
          <p:nvSpPr>
            <p:cNvPr id="16" name="27 Flecha en U"/>
            <p:cNvSpPr/>
            <p:nvPr/>
          </p:nvSpPr>
          <p:spPr>
            <a:xfrm flipH="1">
              <a:off x="3714744" y="785794"/>
              <a:ext cx="4000528" cy="428628"/>
            </a:xfrm>
            <a:prstGeom prst="uturnArrow">
              <a:avLst>
                <a:gd name="adj1" fmla="val 27155"/>
                <a:gd name="adj2" fmla="val 23922"/>
                <a:gd name="adj3" fmla="val 37929"/>
                <a:gd name="adj4" fmla="val 39441"/>
                <a:gd name="adj5" fmla="val 100000"/>
              </a:avLst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50000"/>
                </a:schemeClr>
              </a:solidFill>
            </a:ln>
            <a:effectLst>
              <a:glow rad="1397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s-E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s-ES"/>
            </a:p>
          </p:txBody>
        </p:sp>
        <p:sp>
          <p:nvSpPr>
            <p:cNvPr id="17" name="5 Rectángulo redondeado"/>
            <p:cNvSpPr/>
            <p:nvPr/>
          </p:nvSpPr>
          <p:spPr>
            <a:xfrm>
              <a:off x="2857488" y="1214422"/>
              <a:ext cx="2000264" cy="642942"/>
            </a:xfrm>
            <a:prstGeom prst="roundRect">
              <a:avLst/>
            </a:prstGeom>
            <a:scene3d>
              <a:camera prst="isometricOffAxis1Right"/>
              <a:lightRig rig="threePt" dir="t"/>
            </a:scene3d>
            <a:sp3d>
              <a:bevelT w="152400" h="50800" prst="softRound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s-E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s-ES" sz="1400" dirty="0" smtClean="0">
                  <a:latin typeface="Eras Bold ITC" pitchFamily="34" charset="0"/>
                </a:rPr>
                <a:t>MISIÓN</a:t>
              </a:r>
              <a:endParaRPr lang="es-ES" sz="1400" dirty="0">
                <a:latin typeface="Eras Bold ITC" pitchFamily="34" charset="0"/>
              </a:endParaRPr>
            </a:p>
          </p:txBody>
        </p:sp>
        <p:sp>
          <p:nvSpPr>
            <p:cNvPr id="18" name="6 Rectángulo redondeado"/>
            <p:cNvSpPr/>
            <p:nvPr/>
          </p:nvSpPr>
          <p:spPr>
            <a:xfrm>
              <a:off x="2857488" y="2285992"/>
              <a:ext cx="2000264" cy="642942"/>
            </a:xfrm>
            <a:prstGeom prst="roundRect">
              <a:avLst/>
            </a:prstGeom>
            <a:scene3d>
              <a:camera prst="isometricLeftDown"/>
              <a:lightRig rig="threePt" dir="t"/>
            </a:scene3d>
            <a:sp3d>
              <a:bevelT w="152400" h="50800" prst="softRound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s-E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s-ES" sz="1400" dirty="0" smtClean="0">
                  <a:latin typeface="Eras Bold ITC" pitchFamily="34" charset="0"/>
                </a:rPr>
                <a:t>VISIÓN</a:t>
              </a:r>
              <a:endParaRPr lang="es-ES" sz="1400" dirty="0">
                <a:latin typeface="Eras Bold ITC" pitchFamily="34" charset="0"/>
              </a:endParaRPr>
            </a:p>
          </p:txBody>
        </p:sp>
        <p:sp>
          <p:nvSpPr>
            <p:cNvPr id="19" name="7 Rectángulo redondeado"/>
            <p:cNvSpPr/>
            <p:nvPr/>
          </p:nvSpPr>
          <p:spPr>
            <a:xfrm>
              <a:off x="2857487" y="3433609"/>
              <a:ext cx="2000265" cy="642942"/>
            </a:xfrm>
            <a:prstGeom prst="roundRect">
              <a:avLst/>
            </a:prstGeom>
            <a:scene3d>
              <a:camera prst="isometricOffAxis1Right"/>
              <a:lightRig rig="threePt" dir="t"/>
            </a:scene3d>
            <a:sp3d>
              <a:bevelT w="152400" h="50800" prst="softRound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s-E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s-ES" sz="1400" dirty="0" smtClean="0">
                  <a:latin typeface="Eras Bold ITC" pitchFamily="34" charset="0"/>
                </a:rPr>
                <a:t>PRINCIPIOS CORPORATIVO</a:t>
              </a:r>
              <a:endParaRPr lang="es-ES" sz="1400" dirty="0">
                <a:latin typeface="Eras Bold ITC" pitchFamily="34" charset="0"/>
              </a:endParaRPr>
            </a:p>
          </p:txBody>
        </p:sp>
        <p:sp>
          <p:nvSpPr>
            <p:cNvPr id="20" name="8 Rectángulo redondeado"/>
            <p:cNvSpPr/>
            <p:nvPr/>
          </p:nvSpPr>
          <p:spPr>
            <a:xfrm>
              <a:off x="2857488" y="4500570"/>
              <a:ext cx="2000264" cy="642942"/>
            </a:xfrm>
            <a:prstGeom prst="roundRect">
              <a:avLst/>
            </a:prstGeom>
            <a:scene3d>
              <a:camera prst="isometricLeftDown"/>
              <a:lightRig rig="threePt" dir="t"/>
            </a:scene3d>
            <a:sp3d>
              <a:bevelT w="152400" h="50800" prst="softRound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s-E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s-ES" sz="1400" dirty="0" smtClean="0">
                  <a:latin typeface="Eras Bold ITC" pitchFamily="34" charset="0"/>
                </a:rPr>
                <a:t>CÓDIGO DE ETICA</a:t>
              </a:r>
              <a:endParaRPr lang="es-ES" sz="1400" dirty="0">
                <a:latin typeface="Eras Bold ITC" pitchFamily="34" charset="0"/>
              </a:endParaRPr>
            </a:p>
          </p:txBody>
        </p:sp>
        <p:sp>
          <p:nvSpPr>
            <p:cNvPr id="21" name="10 Rectángulo redondeado"/>
            <p:cNvSpPr/>
            <p:nvPr/>
          </p:nvSpPr>
          <p:spPr>
            <a:xfrm>
              <a:off x="1285852" y="1142984"/>
              <a:ext cx="928694" cy="4071966"/>
            </a:xfrm>
            <a:prstGeom prst="roundRect">
              <a:avLst/>
            </a:prstGeom>
            <a:solidFill>
              <a:srgbClr val="FF0000"/>
            </a:solidFill>
            <a:ln>
              <a:solidFill>
                <a:srgbClr val="C00000"/>
              </a:solidFill>
            </a:ln>
            <a:scene3d>
              <a:camera prst="perspectiveContrastingRightFacing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rtlCol="0" anchor="ctr"/>
            <a:lstStyle>
              <a:defPPr>
                <a:defRPr lang="es-E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s-ES" sz="20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Eras Bold ITC" pitchFamily="34" charset="0"/>
                </a:rPr>
                <a:t>INFIBAGUE</a:t>
              </a:r>
              <a:endParaRPr lang="es-E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Bold ITC" pitchFamily="34" charset="0"/>
              </a:endParaRPr>
            </a:p>
          </p:txBody>
        </p:sp>
        <p:sp>
          <p:nvSpPr>
            <p:cNvPr id="22" name="11 Rectángulo redondeado"/>
            <p:cNvSpPr/>
            <p:nvPr/>
          </p:nvSpPr>
          <p:spPr>
            <a:xfrm>
              <a:off x="7072330" y="1214422"/>
              <a:ext cx="928694" cy="4143404"/>
            </a:xfrm>
            <a:prstGeom prst="roundRect">
              <a:avLst/>
            </a:prstGeom>
            <a:solidFill>
              <a:srgbClr val="FF0000"/>
            </a:solidFill>
            <a:ln>
              <a:solidFill>
                <a:srgbClr val="C00000"/>
              </a:solidFill>
            </a:ln>
            <a:scene3d>
              <a:camera prst="perspectiveHeroicExtremeLeftFacing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rtlCol="0" anchor="ctr"/>
            <a:lstStyle>
              <a:defPPr>
                <a:defRPr lang="es-E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s-ES" sz="20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Eras Bold ITC" pitchFamily="34" charset="0"/>
                </a:rPr>
                <a:t>ASEGURAMIENTO DE SU FUNCION SOCIAL</a:t>
              </a:r>
              <a:endParaRPr lang="es-E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Bold ITC" pitchFamily="34" charset="0"/>
              </a:endParaRPr>
            </a:p>
          </p:txBody>
        </p:sp>
        <p:sp>
          <p:nvSpPr>
            <p:cNvPr id="23" name="12 Flecha abajo"/>
            <p:cNvSpPr/>
            <p:nvPr/>
          </p:nvSpPr>
          <p:spPr>
            <a:xfrm>
              <a:off x="3714744" y="1785926"/>
              <a:ext cx="214314" cy="571504"/>
            </a:xfrm>
            <a:prstGeom prst="downArrow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50000"/>
                </a:schemeClr>
              </a:solidFill>
            </a:ln>
            <a:effectLst>
              <a:glow rad="1397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s-E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s-ES"/>
            </a:p>
          </p:txBody>
        </p:sp>
        <p:sp>
          <p:nvSpPr>
            <p:cNvPr id="24" name="13 Flecha abajo"/>
            <p:cNvSpPr/>
            <p:nvPr/>
          </p:nvSpPr>
          <p:spPr>
            <a:xfrm>
              <a:off x="3684128" y="2786058"/>
              <a:ext cx="244930" cy="642942"/>
            </a:xfrm>
            <a:prstGeom prst="downArrow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50000"/>
                </a:schemeClr>
              </a:solidFill>
            </a:ln>
            <a:effectLst>
              <a:glow rad="1397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s-E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s-ES"/>
            </a:p>
          </p:txBody>
        </p:sp>
        <p:sp>
          <p:nvSpPr>
            <p:cNvPr id="25" name="14 Flecha abajo"/>
            <p:cNvSpPr/>
            <p:nvPr/>
          </p:nvSpPr>
          <p:spPr>
            <a:xfrm>
              <a:off x="3684128" y="4076551"/>
              <a:ext cx="244930" cy="424018"/>
            </a:xfrm>
            <a:prstGeom prst="downArrow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50000"/>
                </a:schemeClr>
              </a:solidFill>
            </a:ln>
            <a:effectLst>
              <a:glow rad="1397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s-E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s-ES"/>
            </a:p>
          </p:txBody>
        </p:sp>
        <p:sp>
          <p:nvSpPr>
            <p:cNvPr id="26" name="17 Flecha izquierda y derecha"/>
            <p:cNvSpPr/>
            <p:nvPr/>
          </p:nvSpPr>
          <p:spPr>
            <a:xfrm>
              <a:off x="1857356" y="1428736"/>
              <a:ext cx="1143008" cy="285752"/>
            </a:xfrm>
            <a:prstGeom prst="leftRightArrow">
              <a:avLst/>
            </a:prstGeom>
            <a:solidFill>
              <a:srgbClr val="92D050"/>
            </a:solidFill>
            <a:ln>
              <a:solidFill>
                <a:srgbClr val="00B050"/>
              </a:solidFill>
            </a:ln>
            <a:effectLst>
              <a:glow rad="101600">
                <a:schemeClr val="accent3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s-E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s-ES"/>
            </a:p>
          </p:txBody>
        </p:sp>
        <p:sp>
          <p:nvSpPr>
            <p:cNvPr id="32" name="36 Rectángulo"/>
            <p:cNvSpPr/>
            <p:nvPr/>
          </p:nvSpPr>
          <p:spPr>
            <a:xfrm>
              <a:off x="5000628" y="1714488"/>
              <a:ext cx="1688284" cy="461665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  <a:scene3d>
                <a:camera prst="orthographicFront"/>
                <a:lightRig rig="flat" dir="tl">
                  <a:rot lat="0" lon="0" rev="6600000"/>
                </a:lightRig>
              </a:scene3d>
              <a:sp3d extrusionH="25400" contourW="8890">
                <a:bevelT w="38100" h="31750"/>
                <a:contourClr>
                  <a:schemeClr val="accent2">
                    <a:shade val="75000"/>
                  </a:schemeClr>
                </a:contourClr>
              </a:sp3d>
            </a:bodyPr>
            <a:lstStyle>
              <a:defPPr>
                <a:defRPr lang="es-E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s-ES" sz="2400" b="1" cap="none" spc="0" dirty="0" smtClean="0">
                  <a:ln w="11430"/>
                  <a:gradFill>
                    <a:gsLst>
                      <a:gs pos="0">
                        <a:schemeClr val="accent2">
                          <a:tint val="70000"/>
                          <a:satMod val="245000"/>
                        </a:schemeClr>
                      </a:gs>
                      <a:gs pos="75000">
                        <a:schemeClr val="accent2">
                          <a:tint val="90000"/>
                          <a:shade val="60000"/>
                          <a:satMod val="240000"/>
                        </a:schemeClr>
                      </a:gs>
                      <a:gs pos="100000">
                        <a:schemeClr val="accent2">
                          <a:tint val="100000"/>
                          <a:shade val="50000"/>
                          <a:satMod val="240000"/>
                        </a:schemeClr>
                      </a:gs>
                    </a:gsLst>
                    <a:lin ang="5400000"/>
                  </a:gradFill>
                  <a:effectLst>
                    <a:outerShdw blurRad="50800" dist="39000" dir="5460000" algn="tl">
                      <a:srgbClr val="000000">
                        <a:alpha val="38000"/>
                      </a:srgbClr>
                    </a:outerShdw>
                  </a:effectLst>
                </a:rPr>
                <a:t>La Sociedad</a:t>
              </a:r>
              <a:endParaRPr lang="es-ES" sz="2400" b="1" cap="none" spc="0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endParaRPr>
            </a:p>
          </p:txBody>
        </p:sp>
      </p:grpSp>
      <p:pic>
        <p:nvPicPr>
          <p:cNvPr id="3074" name="Picture 2" descr="C:\Users\usuario\AppData\Local\Microsoft\Windows\Temporary Internet Files\Content.IE5\CCFV9SN0\MC900439356[1].jpg"/>
          <p:cNvPicPr>
            <a:picLocks noChangeAspect="1" noChangeArrowheads="1"/>
          </p:cNvPicPr>
          <p:nvPr/>
        </p:nvPicPr>
        <p:blipFill>
          <a:blip r:embed="rId8" cstate="print"/>
          <a:stretch>
            <a:fillRect/>
          </a:stretch>
        </p:blipFill>
        <p:spPr bwMode="auto">
          <a:xfrm>
            <a:off x="5259254" y="2743119"/>
            <a:ext cx="1899458" cy="189945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2" descr="\\Auxsistemas2\prensa\JULIO 17 2012 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5279" y="0"/>
            <a:ext cx="1620477" cy="1071546"/>
          </a:xfrm>
          <a:prstGeom prst="rect">
            <a:avLst/>
          </a:prstGeom>
          <a:noFill/>
        </p:spPr>
      </p:pic>
      <p:pic>
        <p:nvPicPr>
          <p:cNvPr id="28" name="Picture 3" descr="\\Auxsistemas2\prensa\IMG_2515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5279" y="1000108"/>
            <a:ext cx="1620477" cy="1276336"/>
          </a:xfrm>
          <a:prstGeom prst="rect">
            <a:avLst/>
          </a:prstGeom>
          <a:noFill/>
        </p:spPr>
      </p:pic>
      <p:pic>
        <p:nvPicPr>
          <p:cNvPr id="30" name="Picture 5" descr="\\JHONMORA\Inbox johnstryper2\FOTOS ALUMBRADO NAVIDEÑO\CD1\PC080146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5279" y="3357562"/>
            <a:ext cx="1620478" cy="1285271"/>
          </a:xfrm>
          <a:prstGeom prst="rect">
            <a:avLst/>
          </a:prstGeom>
          <a:noFill/>
        </p:spPr>
      </p:pic>
      <p:pic>
        <p:nvPicPr>
          <p:cNvPr id="33" name="Picture 22" descr="via picaleña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5279" y="2214554"/>
            <a:ext cx="1620477" cy="1272388"/>
          </a:xfrm>
          <a:prstGeom prst="rect">
            <a:avLst/>
          </a:prstGeom>
          <a:noFill/>
          <a:ln w="57150">
            <a:noFill/>
            <a:miter lim="800000"/>
            <a:headEnd/>
            <a:tailEnd/>
          </a:ln>
        </p:spPr>
      </p:pic>
      <p:grpSp>
        <p:nvGrpSpPr>
          <p:cNvPr id="2" name="47 Grupo"/>
          <p:cNvGrpSpPr/>
          <p:nvPr/>
        </p:nvGrpSpPr>
        <p:grpSpPr>
          <a:xfrm>
            <a:off x="94660" y="0"/>
            <a:ext cx="1620479" cy="6858000"/>
            <a:chOff x="94660" y="0"/>
            <a:chExt cx="1620479" cy="6858000"/>
          </a:xfrm>
        </p:grpSpPr>
        <p:pic>
          <p:nvPicPr>
            <p:cNvPr id="29" name="Imagen 1" descr="tn?sid=3841431801&amp;mid=AIRu%2BFcAANwYTnpqQguMdwfsHik&amp;midoffset=1_1481611&amp;partid=3&amp;f=283&amp;fid=Inbox&amp;w=637&amp;h=480&amp;httperr=1"/>
            <p:cNvPicPr>
              <a:picLocks noChangeAspect="1"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94661" y="5630567"/>
              <a:ext cx="1611096" cy="12274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4" name="Picture 68" descr="DSC00059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94660" y="4572008"/>
              <a:ext cx="1611096" cy="1266984"/>
            </a:xfrm>
            <a:prstGeom prst="rect">
              <a:avLst/>
            </a:prstGeom>
            <a:noFill/>
            <a:ln w="57150">
              <a:noFill/>
              <a:miter lim="800000"/>
              <a:headEnd/>
              <a:tailEnd/>
            </a:ln>
          </p:spPr>
        </p:pic>
        <p:pic>
          <p:nvPicPr>
            <p:cNvPr id="44" name="Picture 2" descr="\\Auxsistemas2\prensa\JULIO 17 2012 3.JP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4661" y="0"/>
              <a:ext cx="1620477" cy="1071546"/>
            </a:xfrm>
            <a:prstGeom prst="rect">
              <a:avLst/>
            </a:prstGeom>
            <a:noFill/>
          </p:spPr>
        </p:pic>
        <p:pic>
          <p:nvPicPr>
            <p:cNvPr id="45" name="Picture 3" descr="\\Auxsistemas2\prensa\IMG_2515.JPG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94661" y="1000108"/>
              <a:ext cx="1620477" cy="1276336"/>
            </a:xfrm>
            <a:prstGeom prst="rect">
              <a:avLst/>
            </a:prstGeom>
            <a:noFill/>
          </p:spPr>
        </p:pic>
        <p:pic>
          <p:nvPicPr>
            <p:cNvPr id="46" name="Picture 5" descr="\\JHONMORA\Inbox johnstryper2\FOTOS ALUMBRADO NAVIDEÑO\CD1\PC080146.JP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94661" y="3357562"/>
              <a:ext cx="1620478" cy="1285271"/>
            </a:xfrm>
            <a:prstGeom prst="rect">
              <a:avLst/>
            </a:prstGeom>
            <a:noFill/>
          </p:spPr>
        </p:pic>
        <p:pic>
          <p:nvPicPr>
            <p:cNvPr id="47" name="Picture 22" descr="via picaleña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94661" y="2214554"/>
              <a:ext cx="1620477" cy="1272388"/>
            </a:xfrm>
            <a:prstGeom prst="rect">
              <a:avLst/>
            </a:prstGeom>
            <a:noFill/>
            <a:ln w="57150">
              <a:noFill/>
              <a:miter lim="800000"/>
              <a:headEnd/>
              <a:tailEnd/>
            </a:ln>
          </p:spPr>
        </p:pic>
      </p:grpSp>
      <p:sp>
        <p:nvSpPr>
          <p:cNvPr id="49" name="48 CuadroTexto"/>
          <p:cNvSpPr txBox="1"/>
          <p:nvPr/>
        </p:nvSpPr>
        <p:spPr>
          <a:xfrm>
            <a:off x="2143108" y="214290"/>
            <a:ext cx="6286544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sz="2000" smtClean="0">
              <a:latin typeface="Berlin Sans FB Demi" pitchFamily="34" charset="0"/>
            </a:endParaRPr>
          </a:p>
          <a:p>
            <a:pPr algn="ctr"/>
            <a:r>
              <a:rPr sz="2000" smtClean="0">
                <a:latin typeface="Berlin Sans FB Demi" pitchFamily="34" charset="0"/>
              </a:rPr>
              <a:t>ESTRUCTURA ORGANIZACIONAL</a:t>
            </a:r>
          </a:p>
          <a:p>
            <a:pPr algn="ctr"/>
            <a:endParaRPr smtClean="0">
              <a:latin typeface="Berlin Sans FB Demi" pitchFamily="34" charset="0"/>
            </a:endParaRPr>
          </a:p>
          <a:p>
            <a:pPr algn="ctr"/>
            <a:endParaRPr smtClean="0"/>
          </a:p>
        </p:txBody>
      </p:sp>
      <p:pic>
        <p:nvPicPr>
          <p:cNvPr id="134" name="9 Imagen" descr="ORGANIGRAMA.jpg"/>
          <p:cNvPicPr/>
          <p:nvPr/>
        </p:nvPicPr>
        <p:blipFill>
          <a:blip r:embed="rId8"/>
          <a:stretch>
            <a:fillRect/>
          </a:stretch>
        </p:blipFill>
        <p:spPr>
          <a:xfrm>
            <a:off x="2071670" y="1214422"/>
            <a:ext cx="6357982" cy="4160052"/>
          </a:xfrm>
          <a:prstGeom prst="rect">
            <a:avLst/>
          </a:prstGeom>
        </p:spPr>
      </p:pic>
      <p:sp>
        <p:nvSpPr>
          <p:cNvPr id="4097" name="Rectangle 1"/>
          <p:cNvSpPr>
            <a:spLocks noChangeArrowheads="1"/>
          </p:cNvSpPr>
          <p:nvPr/>
        </p:nvSpPr>
        <p:spPr bwMode="auto">
          <a:xfrm>
            <a:off x="1928794" y="5838992"/>
            <a:ext cx="6486985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CO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ill Sans MT" pitchFamily="34" charset="0"/>
                <a:ea typeface="Calibri" pitchFamily="34" charset="0"/>
                <a:cs typeface="Times New Roman" pitchFamily="18" charset="0"/>
              </a:rPr>
              <a:t>INSTITUTO DE FINANCIAMIENTO, PROMOCION Y DESARROLLO DE IBAGUE </a:t>
            </a:r>
            <a:r>
              <a:rPr kumimoji="0" lang="es-CO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–</a:t>
            </a:r>
            <a:r>
              <a:rPr kumimoji="0" lang="es-CO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ill Sans MT" pitchFamily="34" charset="0"/>
                <a:ea typeface="Calibri" pitchFamily="34" charset="0"/>
                <a:cs typeface="Times New Roman" pitchFamily="18" charset="0"/>
              </a:rPr>
              <a:t> INFIBAGUE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CO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ill Sans MT" pitchFamily="34" charset="0"/>
                <a:ea typeface="Calibri" pitchFamily="34" charset="0"/>
                <a:cs typeface="Times New Roman" pitchFamily="18" charset="0"/>
              </a:rPr>
              <a:t>ACUERDO No. 001 Y RESOLUCION No. 0138 DE 2003, ACUERDO No.005/05</a:t>
            </a:r>
            <a:r>
              <a:rPr kumimoji="0" lang="es-ES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endParaRPr kumimoji="0" lang="es-E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2" descr="\\Auxsistemas2\prensa\JULIO 17 2012 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5279" y="0"/>
            <a:ext cx="1620477" cy="1071546"/>
          </a:xfrm>
          <a:prstGeom prst="rect">
            <a:avLst/>
          </a:prstGeom>
          <a:noFill/>
        </p:spPr>
      </p:pic>
      <p:pic>
        <p:nvPicPr>
          <p:cNvPr id="28" name="Picture 3" descr="\\Auxsistemas2\prensa\IMG_2515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5279" y="1000108"/>
            <a:ext cx="1620477" cy="1276336"/>
          </a:xfrm>
          <a:prstGeom prst="rect">
            <a:avLst/>
          </a:prstGeom>
          <a:noFill/>
        </p:spPr>
      </p:pic>
      <p:pic>
        <p:nvPicPr>
          <p:cNvPr id="30" name="Picture 5" descr="\\JHONMORA\Inbox johnstryper2\FOTOS ALUMBRADO NAVIDEÑO\CD1\PC080146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5279" y="3357562"/>
            <a:ext cx="1620478" cy="1285271"/>
          </a:xfrm>
          <a:prstGeom prst="rect">
            <a:avLst/>
          </a:prstGeom>
          <a:noFill/>
        </p:spPr>
      </p:pic>
      <p:pic>
        <p:nvPicPr>
          <p:cNvPr id="33" name="Picture 22" descr="via picaleña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5279" y="2214554"/>
            <a:ext cx="1620477" cy="1272388"/>
          </a:xfrm>
          <a:prstGeom prst="rect">
            <a:avLst/>
          </a:prstGeom>
          <a:noFill/>
          <a:ln w="57150">
            <a:noFill/>
            <a:miter lim="800000"/>
            <a:headEnd/>
            <a:tailEnd/>
          </a:ln>
        </p:spPr>
      </p:pic>
      <p:grpSp>
        <p:nvGrpSpPr>
          <p:cNvPr id="2" name="47 Grupo"/>
          <p:cNvGrpSpPr/>
          <p:nvPr/>
        </p:nvGrpSpPr>
        <p:grpSpPr>
          <a:xfrm>
            <a:off x="94660" y="0"/>
            <a:ext cx="1620479" cy="6858000"/>
            <a:chOff x="94660" y="0"/>
            <a:chExt cx="1620479" cy="6858000"/>
          </a:xfrm>
        </p:grpSpPr>
        <p:pic>
          <p:nvPicPr>
            <p:cNvPr id="29" name="Imagen 1" descr="tn?sid=3841431801&amp;mid=AIRu%2BFcAANwYTnpqQguMdwfsHik&amp;midoffset=1_1481611&amp;partid=3&amp;f=283&amp;fid=Inbox&amp;w=637&amp;h=480&amp;httperr=1"/>
            <p:cNvPicPr>
              <a:picLocks noChangeAspect="1"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94661" y="5630567"/>
              <a:ext cx="1611096" cy="12274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4" name="Picture 68" descr="DSC00059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94660" y="4572008"/>
              <a:ext cx="1611096" cy="1266984"/>
            </a:xfrm>
            <a:prstGeom prst="rect">
              <a:avLst/>
            </a:prstGeom>
            <a:noFill/>
            <a:ln w="57150">
              <a:noFill/>
              <a:miter lim="800000"/>
              <a:headEnd/>
              <a:tailEnd/>
            </a:ln>
          </p:spPr>
        </p:pic>
        <p:pic>
          <p:nvPicPr>
            <p:cNvPr id="44" name="Picture 2" descr="\\Auxsistemas2\prensa\JULIO 17 2012 3.JP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4661" y="0"/>
              <a:ext cx="1620477" cy="1071546"/>
            </a:xfrm>
            <a:prstGeom prst="rect">
              <a:avLst/>
            </a:prstGeom>
            <a:noFill/>
          </p:spPr>
        </p:pic>
        <p:pic>
          <p:nvPicPr>
            <p:cNvPr id="45" name="Picture 3" descr="\\Auxsistemas2\prensa\IMG_2515.JPG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94661" y="1000108"/>
              <a:ext cx="1620477" cy="1276336"/>
            </a:xfrm>
            <a:prstGeom prst="rect">
              <a:avLst/>
            </a:prstGeom>
            <a:noFill/>
          </p:spPr>
        </p:pic>
        <p:pic>
          <p:nvPicPr>
            <p:cNvPr id="46" name="Picture 5" descr="\\JHONMORA\Inbox johnstryper2\FOTOS ALUMBRADO NAVIDEÑO\CD1\PC080146.JP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94661" y="3357562"/>
              <a:ext cx="1620478" cy="1285271"/>
            </a:xfrm>
            <a:prstGeom prst="rect">
              <a:avLst/>
            </a:prstGeom>
            <a:noFill/>
          </p:spPr>
        </p:pic>
        <p:pic>
          <p:nvPicPr>
            <p:cNvPr id="47" name="Picture 22" descr="via picaleña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94661" y="2214554"/>
              <a:ext cx="1620477" cy="1272388"/>
            </a:xfrm>
            <a:prstGeom prst="rect">
              <a:avLst/>
            </a:prstGeom>
            <a:noFill/>
            <a:ln w="57150">
              <a:noFill/>
              <a:miter lim="800000"/>
              <a:headEnd/>
              <a:tailEnd/>
            </a:ln>
          </p:spPr>
        </p:pic>
      </p:grpSp>
      <p:sp>
        <p:nvSpPr>
          <p:cNvPr id="49" name="48 CuadroTexto"/>
          <p:cNvSpPr txBox="1"/>
          <p:nvPr/>
        </p:nvSpPr>
        <p:spPr>
          <a:xfrm>
            <a:off x="2143108" y="214290"/>
            <a:ext cx="6286544" cy="64017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sz="2000" dirty="0" smtClean="0">
              <a:latin typeface="Berlin Sans FB Demi" pitchFamily="34" charset="0"/>
            </a:endParaRPr>
          </a:p>
          <a:p>
            <a:pPr algn="ctr"/>
            <a:r>
              <a:rPr sz="2000" dirty="0" smtClean="0">
                <a:latin typeface="Berlin Sans FB Demi" pitchFamily="34" charset="0"/>
              </a:rPr>
              <a:t>FUNCIONES</a:t>
            </a:r>
          </a:p>
          <a:p>
            <a:pPr algn="ctr"/>
            <a:endParaRPr dirty="0" smtClean="0">
              <a:latin typeface="Berlin Sans FB Demi" pitchFamily="34" charset="0"/>
            </a:endParaRPr>
          </a:p>
          <a:p>
            <a:pPr lvl="0"/>
            <a:endParaRPr dirty="0" smtClean="0"/>
          </a:p>
          <a:p>
            <a:pPr lvl="0">
              <a:buFont typeface="Arial" pitchFamily="34" charset="0"/>
              <a:buChar char="•"/>
            </a:pPr>
            <a:r>
              <a:rPr lang="es-ES_tradnl" dirty="0" smtClean="0"/>
              <a:t> Formular y desarrollar las políticas, programas y proyectos generales internos para el fomento, promoción y contribución al desarrollo, en los sectores mencionados en el objeto social.</a:t>
            </a:r>
          </a:p>
          <a:p>
            <a:pPr lvl="0">
              <a:buFont typeface="Arial" pitchFamily="34" charset="0"/>
              <a:buChar char="•"/>
            </a:pPr>
            <a:endParaRPr dirty="0" smtClean="0"/>
          </a:p>
          <a:p>
            <a:pPr lvl="0">
              <a:buFont typeface="Arial" pitchFamily="34" charset="0"/>
              <a:buChar char="•"/>
            </a:pPr>
            <a:r>
              <a:rPr lang="es-ES_tradnl" dirty="0" smtClean="0"/>
              <a:t> Prestar servicios de asesoría administrativa, jurídica, financiera y técnica en desarrollo de su objeto, a los entes territoriales sus entidades descentralizadas, a las empresas en las que tenga participación accionaría </a:t>
            </a:r>
            <a:r>
              <a:rPr lang="es-ES_tradnl" dirty="0" smtClean="0"/>
              <a:t>y a </a:t>
            </a:r>
            <a:r>
              <a:rPr lang="es-ES_tradnl" dirty="0" smtClean="0"/>
              <a:t>las que se lo soliciten.</a:t>
            </a:r>
          </a:p>
          <a:p>
            <a:pPr lvl="0">
              <a:buFont typeface="Arial" pitchFamily="34" charset="0"/>
              <a:buChar char="•"/>
            </a:pPr>
            <a:endParaRPr dirty="0" smtClean="0"/>
          </a:p>
          <a:p>
            <a:pPr>
              <a:buFont typeface="Arial" pitchFamily="34" charset="0"/>
              <a:buChar char="•"/>
            </a:pPr>
            <a:r>
              <a:rPr dirty="0" smtClean="0"/>
              <a:t> Promover la creación o formar parte de sociedades o empresas, o asumir cualquier forma asociativa o de colaboración empresarial con personas  naturales o jurídicas que ofrezcan rentabilidad económica y propicien la generación de empleo, bienestar y mejoramiento de la calidad de vida de los ibaguereños y su región de influencia.</a:t>
            </a:r>
          </a:p>
          <a:p>
            <a:r>
              <a:rPr dirty="0" smtClean="0"/>
              <a:t> </a:t>
            </a:r>
          </a:p>
          <a:p>
            <a:pPr>
              <a:buFont typeface="Arial" pitchFamily="34" charset="0"/>
              <a:buChar char="•"/>
            </a:pPr>
            <a:r>
              <a:rPr dirty="0" smtClean="0"/>
              <a:t> Ejercer control y seguimiento a las inversiones y bienes en los que tenga participación el Instituto   </a:t>
            </a:r>
            <a:r>
              <a:rPr lang="es-ES" sz="2000" dirty="0" smtClean="0"/>
              <a:t>…</a:t>
            </a:r>
            <a:endParaRPr sz="2800" dirty="0" smtClean="0"/>
          </a:p>
        </p:txBody>
      </p:sp>
      <p:pic>
        <p:nvPicPr>
          <p:cNvPr id="34818" name="Picture 2" descr="C:\Users\usuario\AppData\Local\Microsoft\Windows\Temporary Internet Files\Content.IE5\CCFV9SN0\MC900310816[1].wmf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6466034" y="214290"/>
            <a:ext cx="1448679" cy="1051101"/>
          </a:xfrm>
          <a:prstGeom prst="rect">
            <a:avLst/>
          </a:prstGeom>
          <a:noFill/>
        </p:spPr>
      </p:pic>
    </p:spTree>
  </p:cSld>
  <p:clrMapOvr>
    <a:masterClrMapping/>
  </p:clrMapOvr>
  <p:transition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2" descr="\\Auxsistemas2\prensa\JULIO 17 2012 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5279" y="0"/>
            <a:ext cx="1620477" cy="1071546"/>
          </a:xfrm>
          <a:prstGeom prst="rect">
            <a:avLst/>
          </a:prstGeom>
          <a:noFill/>
        </p:spPr>
      </p:pic>
      <p:pic>
        <p:nvPicPr>
          <p:cNvPr id="28" name="Picture 3" descr="\\Auxsistemas2\prensa\IMG_2515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5279" y="1000108"/>
            <a:ext cx="1620477" cy="1276336"/>
          </a:xfrm>
          <a:prstGeom prst="rect">
            <a:avLst/>
          </a:prstGeom>
          <a:noFill/>
        </p:spPr>
      </p:pic>
      <p:pic>
        <p:nvPicPr>
          <p:cNvPr id="30" name="Picture 5" descr="\\JHONMORA\Inbox johnstryper2\FOTOS ALUMBRADO NAVIDEÑO\CD1\PC080146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5279" y="3357562"/>
            <a:ext cx="1620478" cy="1285271"/>
          </a:xfrm>
          <a:prstGeom prst="rect">
            <a:avLst/>
          </a:prstGeom>
          <a:noFill/>
        </p:spPr>
      </p:pic>
      <p:pic>
        <p:nvPicPr>
          <p:cNvPr id="33" name="Picture 22" descr="via picaleña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5279" y="2214554"/>
            <a:ext cx="1620477" cy="1272388"/>
          </a:xfrm>
          <a:prstGeom prst="rect">
            <a:avLst/>
          </a:prstGeom>
          <a:noFill/>
          <a:ln w="57150">
            <a:noFill/>
            <a:miter lim="800000"/>
            <a:headEnd/>
            <a:tailEnd/>
          </a:ln>
        </p:spPr>
      </p:pic>
      <p:grpSp>
        <p:nvGrpSpPr>
          <p:cNvPr id="2" name="47 Grupo"/>
          <p:cNvGrpSpPr/>
          <p:nvPr/>
        </p:nvGrpSpPr>
        <p:grpSpPr>
          <a:xfrm>
            <a:off x="94660" y="0"/>
            <a:ext cx="1620479" cy="6858000"/>
            <a:chOff x="94660" y="0"/>
            <a:chExt cx="1620479" cy="6858000"/>
          </a:xfrm>
        </p:grpSpPr>
        <p:pic>
          <p:nvPicPr>
            <p:cNvPr id="29" name="Imagen 1" descr="tn?sid=3841431801&amp;mid=AIRu%2BFcAANwYTnpqQguMdwfsHik&amp;midoffset=1_1481611&amp;partid=3&amp;f=283&amp;fid=Inbox&amp;w=637&amp;h=480&amp;httperr=1"/>
            <p:cNvPicPr>
              <a:picLocks noChangeAspect="1"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94661" y="5630567"/>
              <a:ext cx="1611096" cy="12274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4" name="Picture 68" descr="DSC00059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94660" y="4572008"/>
              <a:ext cx="1611096" cy="1266984"/>
            </a:xfrm>
            <a:prstGeom prst="rect">
              <a:avLst/>
            </a:prstGeom>
            <a:noFill/>
            <a:ln w="57150">
              <a:noFill/>
              <a:miter lim="800000"/>
              <a:headEnd/>
              <a:tailEnd/>
            </a:ln>
          </p:spPr>
        </p:pic>
        <p:pic>
          <p:nvPicPr>
            <p:cNvPr id="44" name="Picture 2" descr="\\Auxsistemas2\prensa\JULIO 17 2012 3.JP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4661" y="0"/>
              <a:ext cx="1620477" cy="1071546"/>
            </a:xfrm>
            <a:prstGeom prst="rect">
              <a:avLst/>
            </a:prstGeom>
            <a:noFill/>
          </p:spPr>
        </p:pic>
        <p:pic>
          <p:nvPicPr>
            <p:cNvPr id="45" name="Picture 3" descr="\\Auxsistemas2\prensa\IMG_2515.JPG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94661" y="1000108"/>
              <a:ext cx="1620477" cy="1276336"/>
            </a:xfrm>
            <a:prstGeom prst="rect">
              <a:avLst/>
            </a:prstGeom>
            <a:noFill/>
          </p:spPr>
        </p:pic>
        <p:pic>
          <p:nvPicPr>
            <p:cNvPr id="46" name="Picture 5" descr="\\JHONMORA\Inbox johnstryper2\FOTOS ALUMBRADO NAVIDEÑO\CD1\PC080146.JP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94661" y="3357562"/>
              <a:ext cx="1620478" cy="1285271"/>
            </a:xfrm>
            <a:prstGeom prst="rect">
              <a:avLst/>
            </a:prstGeom>
            <a:noFill/>
          </p:spPr>
        </p:pic>
        <p:pic>
          <p:nvPicPr>
            <p:cNvPr id="47" name="Picture 22" descr="via picaleña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94661" y="2214554"/>
              <a:ext cx="1620477" cy="1272388"/>
            </a:xfrm>
            <a:prstGeom prst="rect">
              <a:avLst/>
            </a:prstGeom>
            <a:noFill/>
            <a:ln w="57150">
              <a:noFill/>
              <a:miter lim="800000"/>
              <a:headEnd/>
              <a:tailEnd/>
            </a:ln>
          </p:spPr>
        </p:pic>
      </p:grpSp>
      <p:sp>
        <p:nvSpPr>
          <p:cNvPr id="49" name="48 CuadroTexto"/>
          <p:cNvSpPr txBox="1"/>
          <p:nvPr/>
        </p:nvSpPr>
        <p:spPr>
          <a:xfrm>
            <a:off x="2143108" y="214290"/>
            <a:ext cx="6286544" cy="54168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sz="2000" smtClean="0">
              <a:latin typeface="Berlin Sans FB Demi" pitchFamily="34" charset="0"/>
            </a:endParaRPr>
          </a:p>
          <a:p>
            <a:pPr algn="ctr"/>
            <a:r>
              <a:rPr sz="2000" smtClean="0">
                <a:latin typeface="Berlin Sans FB Demi" pitchFamily="34" charset="0"/>
              </a:rPr>
              <a:t>POLITICA DE CALIDAD</a:t>
            </a:r>
          </a:p>
          <a:p>
            <a:pPr algn="ctr"/>
            <a:endParaRPr smtClean="0">
              <a:latin typeface="Berlin Sans FB Demi" pitchFamily="34" charset="0"/>
            </a:endParaRPr>
          </a:p>
          <a:p>
            <a:pPr algn="ctr"/>
            <a:endParaRPr smtClean="0">
              <a:latin typeface="Berlin Sans FB Demi" pitchFamily="34" charset="0"/>
            </a:endParaRPr>
          </a:p>
          <a:p>
            <a:pPr algn="ctr"/>
            <a:endParaRPr smtClean="0">
              <a:latin typeface="Berlin Sans FB Demi" pitchFamily="34" charset="0"/>
            </a:endParaRPr>
          </a:p>
          <a:p>
            <a:pPr algn="ctr"/>
            <a:endParaRPr smtClean="0">
              <a:latin typeface="Berlin Sans FB Demi" pitchFamily="34" charset="0"/>
            </a:endParaRPr>
          </a:p>
          <a:p>
            <a:pPr algn="ctr"/>
            <a:endParaRPr smtClean="0"/>
          </a:p>
          <a:p>
            <a:pPr algn="ctr"/>
            <a:endParaRPr smtClean="0"/>
          </a:p>
          <a:p>
            <a:pPr algn="ctr"/>
            <a:endParaRPr smtClean="0"/>
          </a:p>
          <a:p>
            <a:pPr algn="ctr"/>
            <a:endParaRPr smtClean="0"/>
          </a:p>
          <a:p>
            <a:pPr algn="ctr"/>
            <a:endParaRPr smtClean="0"/>
          </a:p>
          <a:p>
            <a:pPr algn="ctr"/>
            <a:endParaRPr smtClean="0"/>
          </a:p>
          <a:p>
            <a:pPr algn="ctr"/>
            <a:endParaRPr smtClean="0"/>
          </a:p>
          <a:p>
            <a:pPr algn="ctr"/>
            <a:r>
              <a:rPr smtClean="0"/>
              <a:t>Garantizar calidad en los productos y servicios ofrecidos a los clientes, mediante la revisión y mejora continua de los procesos, las operaciones y el sistema, teniendo en cuenta la normatividad vigente y las necesidades del cliente.</a:t>
            </a:r>
          </a:p>
          <a:p>
            <a:pPr algn="ctr"/>
            <a:r>
              <a:rPr smtClean="0"/>
              <a:t> </a:t>
            </a:r>
          </a:p>
          <a:p>
            <a:pPr algn="ctr"/>
            <a:endParaRPr/>
          </a:p>
        </p:txBody>
      </p:sp>
      <p:pic>
        <p:nvPicPr>
          <p:cNvPr id="35842" name="Picture 2" descr="C:\Users\usuario\AppData\Local\Microsoft\Windows\Temporary Internet Files\Content.IE5\S6VT6WAD\MC900439363[1]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929058" y="946326"/>
            <a:ext cx="2660236" cy="2660236"/>
          </a:xfrm>
          <a:prstGeom prst="rect">
            <a:avLst/>
          </a:prstGeom>
          <a:noFill/>
        </p:spPr>
      </p:pic>
      <p:pic>
        <p:nvPicPr>
          <p:cNvPr id="35843" name="Picture 3" descr="C:\Users\usuario\AppData\Local\Microsoft\Windows\Temporary Internet Files\Content.IE5\S6VT6WAD\MC900423575[1].wmf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3553754" y="1071546"/>
            <a:ext cx="750608" cy="852053"/>
          </a:xfrm>
          <a:prstGeom prst="rect">
            <a:avLst/>
          </a:prstGeom>
          <a:noFill/>
        </p:spPr>
      </p:pic>
    </p:spTree>
  </p:cSld>
  <p:clrMapOvr>
    <a:masterClrMapping/>
  </p:clrMapOvr>
  <p:transition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2" descr="\\Auxsistemas2\prensa\JULIO 17 2012 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5279" y="0"/>
            <a:ext cx="1620477" cy="1071546"/>
          </a:xfrm>
          <a:prstGeom prst="rect">
            <a:avLst/>
          </a:prstGeom>
          <a:noFill/>
        </p:spPr>
      </p:pic>
      <p:pic>
        <p:nvPicPr>
          <p:cNvPr id="28" name="Picture 3" descr="\\Auxsistemas2\prensa\IMG_2515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5279" y="1000108"/>
            <a:ext cx="1620477" cy="1276336"/>
          </a:xfrm>
          <a:prstGeom prst="rect">
            <a:avLst/>
          </a:prstGeom>
          <a:noFill/>
        </p:spPr>
      </p:pic>
      <p:pic>
        <p:nvPicPr>
          <p:cNvPr id="30" name="Picture 5" descr="\\JHONMORA\Inbox johnstryper2\FOTOS ALUMBRADO NAVIDEÑO\CD1\PC080146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5279" y="3357562"/>
            <a:ext cx="1620478" cy="1285271"/>
          </a:xfrm>
          <a:prstGeom prst="rect">
            <a:avLst/>
          </a:prstGeom>
          <a:noFill/>
        </p:spPr>
      </p:pic>
      <p:pic>
        <p:nvPicPr>
          <p:cNvPr id="33" name="Picture 22" descr="via picaleña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5279" y="2214554"/>
            <a:ext cx="1620477" cy="1272388"/>
          </a:xfrm>
          <a:prstGeom prst="rect">
            <a:avLst/>
          </a:prstGeom>
          <a:noFill/>
          <a:ln w="57150">
            <a:noFill/>
            <a:miter lim="800000"/>
            <a:headEnd/>
            <a:tailEnd/>
          </a:ln>
        </p:spPr>
      </p:pic>
      <p:grpSp>
        <p:nvGrpSpPr>
          <p:cNvPr id="2" name="47 Grupo"/>
          <p:cNvGrpSpPr/>
          <p:nvPr/>
        </p:nvGrpSpPr>
        <p:grpSpPr>
          <a:xfrm>
            <a:off x="94660" y="0"/>
            <a:ext cx="1620479" cy="6858000"/>
            <a:chOff x="94660" y="0"/>
            <a:chExt cx="1620479" cy="6858000"/>
          </a:xfrm>
        </p:grpSpPr>
        <p:pic>
          <p:nvPicPr>
            <p:cNvPr id="29" name="Imagen 1" descr="tn?sid=3841431801&amp;mid=AIRu%2BFcAANwYTnpqQguMdwfsHik&amp;midoffset=1_1481611&amp;partid=3&amp;f=283&amp;fid=Inbox&amp;w=637&amp;h=480&amp;httperr=1"/>
            <p:cNvPicPr>
              <a:picLocks noChangeAspect="1"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94661" y="5630567"/>
              <a:ext cx="1611096" cy="12274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4" name="Picture 68" descr="DSC00059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94660" y="4572008"/>
              <a:ext cx="1611096" cy="1266984"/>
            </a:xfrm>
            <a:prstGeom prst="rect">
              <a:avLst/>
            </a:prstGeom>
            <a:noFill/>
            <a:ln w="57150">
              <a:noFill/>
              <a:miter lim="800000"/>
              <a:headEnd/>
              <a:tailEnd/>
            </a:ln>
          </p:spPr>
        </p:pic>
        <p:pic>
          <p:nvPicPr>
            <p:cNvPr id="44" name="Picture 2" descr="\\Auxsistemas2\prensa\JULIO 17 2012 3.JP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4661" y="0"/>
              <a:ext cx="1620477" cy="1071546"/>
            </a:xfrm>
            <a:prstGeom prst="rect">
              <a:avLst/>
            </a:prstGeom>
            <a:noFill/>
          </p:spPr>
        </p:pic>
        <p:pic>
          <p:nvPicPr>
            <p:cNvPr id="45" name="Picture 3" descr="\\Auxsistemas2\prensa\IMG_2515.JPG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94661" y="1000108"/>
              <a:ext cx="1620477" cy="1276336"/>
            </a:xfrm>
            <a:prstGeom prst="rect">
              <a:avLst/>
            </a:prstGeom>
            <a:noFill/>
          </p:spPr>
        </p:pic>
        <p:pic>
          <p:nvPicPr>
            <p:cNvPr id="46" name="Picture 5" descr="\\JHONMORA\Inbox johnstryper2\FOTOS ALUMBRADO NAVIDEÑO\CD1\PC080146.JP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94661" y="3357562"/>
              <a:ext cx="1620478" cy="1285271"/>
            </a:xfrm>
            <a:prstGeom prst="rect">
              <a:avLst/>
            </a:prstGeom>
            <a:noFill/>
          </p:spPr>
        </p:pic>
        <p:pic>
          <p:nvPicPr>
            <p:cNvPr id="47" name="Picture 22" descr="via picaleña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94661" y="2214554"/>
              <a:ext cx="1620477" cy="1272388"/>
            </a:xfrm>
            <a:prstGeom prst="rect">
              <a:avLst/>
            </a:prstGeom>
            <a:noFill/>
            <a:ln w="57150">
              <a:noFill/>
              <a:miter lim="800000"/>
              <a:headEnd/>
              <a:tailEnd/>
            </a:ln>
          </p:spPr>
        </p:pic>
      </p:grpSp>
      <p:sp>
        <p:nvSpPr>
          <p:cNvPr id="49" name="48 CuadroTexto"/>
          <p:cNvSpPr txBox="1"/>
          <p:nvPr/>
        </p:nvSpPr>
        <p:spPr>
          <a:xfrm>
            <a:off x="2143108" y="214290"/>
            <a:ext cx="6286544" cy="68018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sz="2000" dirty="0" smtClean="0">
              <a:latin typeface="Berlin Sans FB Demi" pitchFamily="34" charset="0"/>
            </a:endParaRPr>
          </a:p>
          <a:p>
            <a:pPr algn="ctr"/>
            <a:r>
              <a:rPr sz="2000" dirty="0" smtClean="0">
                <a:latin typeface="Berlin Sans FB Demi" pitchFamily="34" charset="0"/>
              </a:rPr>
              <a:t>ESTRATEGIAS BASICAS</a:t>
            </a:r>
          </a:p>
          <a:p>
            <a:pPr algn="ctr"/>
            <a:endParaRPr dirty="0" smtClean="0">
              <a:latin typeface="Berlin Sans FB Demi" pitchFamily="34" charset="0"/>
            </a:endParaRPr>
          </a:p>
          <a:p>
            <a:endParaRPr dirty="0" smtClean="0"/>
          </a:p>
          <a:p>
            <a:endParaRPr dirty="0" smtClean="0"/>
          </a:p>
          <a:p>
            <a:endParaRPr dirty="0" smtClean="0"/>
          </a:p>
          <a:p>
            <a:endParaRPr dirty="0" smtClean="0"/>
          </a:p>
          <a:p>
            <a:r>
              <a:rPr dirty="0" smtClean="0"/>
              <a:t>Crear, apoyar y promover por iniciativa propia o en alianzas estratégicas con entidades Municipales, Departamentales, Nacionales e Internacionales públicas o privadas,  esquemas empresariales que ofrezcan rentabilidad económica y social y generación de empleo, para el bienestar y mejoramiento de la calidad de vida de los Ibaguereños y su región de influencia.  </a:t>
            </a:r>
          </a:p>
          <a:p>
            <a:r>
              <a:rPr dirty="0" smtClean="0"/>
              <a:t> </a:t>
            </a:r>
          </a:p>
          <a:p>
            <a:r>
              <a:rPr dirty="0" smtClean="0"/>
              <a:t>Crear una cultura de excelencia y calidad en el servicio al cliente, elaborando e implementando los planes y programas  necesarios que vinculen a todo el personal del Instituto.  </a:t>
            </a:r>
          </a:p>
          <a:p>
            <a:r>
              <a:rPr dirty="0" smtClean="0"/>
              <a:t> </a:t>
            </a:r>
          </a:p>
          <a:p>
            <a:r>
              <a:rPr dirty="0" smtClean="0"/>
              <a:t>Desarrollar planes, programas y proyectos encaminados a fortalecer la imagen corporativa a través de acciones que den solución a las principales necesidades de la comunidad, relacionadas con el objeto del Instituto.  </a:t>
            </a:r>
            <a:r>
              <a:rPr lang="es-ES" dirty="0" smtClean="0"/>
              <a:t>…</a:t>
            </a:r>
            <a:endParaRPr dirty="0" smtClean="0"/>
          </a:p>
          <a:p>
            <a:r>
              <a:rPr dirty="0" smtClean="0"/>
              <a:t> </a:t>
            </a:r>
          </a:p>
          <a:p>
            <a:pPr algn="ctr"/>
            <a:endParaRPr dirty="0"/>
          </a:p>
        </p:txBody>
      </p:sp>
      <p:pic>
        <p:nvPicPr>
          <p:cNvPr id="36866" name="Picture 2" descr="C:\Users\usuario\AppData\Local\Microsoft\Windows\Temporary Internet Files\Content.IE5\KQBSTQ3Y\MC900078745[1].wmf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6542880" y="642918"/>
            <a:ext cx="1433957" cy="1428760"/>
          </a:xfrm>
          <a:prstGeom prst="rect">
            <a:avLst/>
          </a:prstGeom>
          <a:noFill/>
        </p:spPr>
      </p:pic>
    </p:spTree>
  </p:cSld>
  <p:clrMapOvr>
    <a:masterClrMapping/>
  </p:clrMapOvr>
  <p:transition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2" descr="C:\Users\usuario\AppData\Local\Microsoft\Windows\Temporary Internet Files\Content.IE5\S6VT6WAD\MC900439344[1]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65175" y="768949"/>
            <a:ext cx="1414450" cy="1414450"/>
          </a:xfrm>
          <a:prstGeom prst="rect">
            <a:avLst/>
          </a:prstGeom>
          <a:noFill/>
        </p:spPr>
      </p:pic>
      <p:pic>
        <p:nvPicPr>
          <p:cNvPr id="27" name="Picture 2" descr="\\Auxsistemas2\prensa\JULIO 17 2012 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5279" y="0"/>
            <a:ext cx="1620477" cy="1071546"/>
          </a:xfrm>
          <a:prstGeom prst="rect">
            <a:avLst/>
          </a:prstGeom>
          <a:noFill/>
        </p:spPr>
      </p:pic>
      <p:pic>
        <p:nvPicPr>
          <p:cNvPr id="28" name="Picture 3" descr="\\Auxsistemas2\prensa\IMG_2515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5279" y="1000108"/>
            <a:ext cx="1620477" cy="1276336"/>
          </a:xfrm>
          <a:prstGeom prst="rect">
            <a:avLst/>
          </a:prstGeom>
          <a:noFill/>
        </p:spPr>
      </p:pic>
      <p:pic>
        <p:nvPicPr>
          <p:cNvPr id="30" name="Picture 5" descr="\\JHONMORA\Inbox johnstryper2\FOTOS ALUMBRADO NAVIDEÑO\CD1\PC080146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5279" y="3357562"/>
            <a:ext cx="1620478" cy="1285271"/>
          </a:xfrm>
          <a:prstGeom prst="rect">
            <a:avLst/>
          </a:prstGeom>
          <a:noFill/>
        </p:spPr>
      </p:pic>
      <p:pic>
        <p:nvPicPr>
          <p:cNvPr id="33" name="Picture 22" descr="via picaleña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5279" y="2214554"/>
            <a:ext cx="1620477" cy="1272388"/>
          </a:xfrm>
          <a:prstGeom prst="rect">
            <a:avLst/>
          </a:prstGeom>
          <a:noFill/>
          <a:ln w="57150">
            <a:noFill/>
            <a:miter lim="800000"/>
            <a:headEnd/>
            <a:tailEnd/>
          </a:ln>
        </p:spPr>
      </p:pic>
      <p:grpSp>
        <p:nvGrpSpPr>
          <p:cNvPr id="2" name="47 Grupo"/>
          <p:cNvGrpSpPr/>
          <p:nvPr/>
        </p:nvGrpSpPr>
        <p:grpSpPr>
          <a:xfrm>
            <a:off x="94660" y="0"/>
            <a:ext cx="1620479" cy="6858000"/>
            <a:chOff x="94660" y="0"/>
            <a:chExt cx="1620479" cy="6858000"/>
          </a:xfrm>
        </p:grpSpPr>
        <p:pic>
          <p:nvPicPr>
            <p:cNvPr id="29" name="Imagen 1" descr="tn?sid=3841431801&amp;mid=AIRu%2BFcAANwYTnpqQguMdwfsHik&amp;midoffset=1_1481611&amp;partid=3&amp;f=283&amp;fid=Inbox&amp;w=637&amp;h=480&amp;httperr=1"/>
            <p:cNvPicPr>
              <a:picLocks noChangeAspect="1" noChangeArrowheads="1"/>
            </p:cNvPicPr>
            <p:nvPr/>
          </p:nvPicPr>
          <p:blipFill>
            <a:blip r:embed="rId7"/>
            <a:srcRect/>
            <a:stretch>
              <a:fillRect/>
            </a:stretch>
          </p:blipFill>
          <p:spPr bwMode="auto">
            <a:xfrm>
              <a:off x="94661" y="5630567"/>
              <a:ext cx="1611096" cy="12274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4" name="Picture 68" descr="DSC00059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94660" y="4572008"/>
              <a:ext cx="1611096" cy="1266984"/>
            </a:xfrm>
            <a:prstGeom prst="rect">
              <a:avLst/>
            </a:prstGeom>
            <a:noFill/>
            <a:ln w="57150">
              <a:noFill/>
              <a:miter lim="800000"/>
              <a:headEnd/>
              <a:tailEnd/>
            </a:ln>
          </p:spPr>
        </p:pic>
        <p:pic>
          <p:nvPicPr>
            <p:cNvPr id="44" name="Picture 2" descr="\\Auxsistemas2\prensa\JULIO 17 2012 3.JP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94661" y="0"/>
              <a:ext cx="1620477" cy="1071546"/>
            </a:xfrm>
            <a:prstGeom prst="rect">
              <a:avLst/>
            </a:prstGeom>
            <a:noFill/>
          </p:spPr>
        </p:pic>
        <p:pic>
          <p:nvPicPr>
            <p:cNvPr id="45" name="Picture 3" descr="\\Auxsistemas2\prensa\IMG_2515.JPG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94661" y="1000108"/>
              <a:ext cx="1620477" cy="1276336"/>
            </a:xfrm>
            <a:prstGeom prst="rect">
              <a:avLst/>
            </a:prstGeom>
            <a:noFill/>
          </p:spPr>
        </p:pic>
        <p:pic>
          <p:nvPicPr>
            <p:cNvPr id="46" name="Picture 5" descr="\\JHONMORA\Inbox johnstryper2\FOTOS ALUMBRADO NAVIDEÑO\CD1\PC080146.JP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94661" y="3357562"/>
              <a:ext cx="1620478" cy="1285271"/>
            </a:xfrm>
            <a:prstGeom prst="rect">
              <a:avLst/>
            </a:prstGeom>
            <a:noFill/>
          </p:spPr>
        </p:pic>
        <p:pic>
          <p:nvPicPr>
            <p:cNvPr id="47" name="Picture 22" descr="via picaleña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94661" y="2214554"/>
              <a:ext cx="1620477" cy="1272388"/>
            </a:xfrm>
            <a:prstGeom prst="rect">
              <a:avLst/>
            </a:prstGeom>
            <a:noFill/>
            <a:ln w="57150">
              <a:noFill/>
              <a:miter lim="800000"/>
              <a:headEnd/>
              <a:tailEnd/>
            </a:ln>
          </p:spPr>
        </p:pic>
      </p:grpSp>
      <p:sp>
        <p:nvSpPr>
          <p:cNvPr id="49" name="48 CuadroTexto"/>
          <p:cNvSpPr txBox="1"/>
          <p:nvPr/>
        </p:nvSpPr>
        <p:spPr>
          <a:xfrm>
            <a:off x="2143108" y="214290"/>
            <a:ext cx="6286544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sz="2000" smtClean="0">
              <a:latin typeface="Berlin Sans FB Demi" pitchFamily="34" charset="0"/>
            </a:endParaRPr>
          </a:p>
          <a:p>
            <a:pPr algn="ctr"/>
            <a:r>
              <a:rPr sz="2000" smtClean="0">
                <a:latin typeface="Berlin Sans FB Demi" pitchFamily="34" charset="0"/>
              </a:rPr>
              <a:t>MAPA DE PROCESOS SGC</a:t>
            </a:r>
          </a:p>
          <a:p>
            <a:pPr algn="ctr"/>
            <a:endParaRPr smtClean="0">
              <a:latin typeface="Berlin Sans FB Demi" pitchFamily="34" charset="0"/>
            </a:endParaRPr>
          </a:p>
          <a:p>
            <a:pPr algn="ctr"/>
            <a:endParaRPr smtClean="0"/>
          </a:p>
        </p:txBody>
      </p:sp>
      <p:pic>
        <p:nvPicPr>
          <p:cNvPr id="31" name="30 Imagen" descr="Mapa de procesos"/>
          <p:cNvPicPr/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3205181" y="1000149"/>
            <a:ext cx="4010025" cy="585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2" descr="\\Auxsistemas2\prensa\JULIO 17 2012 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5279" y="0"/>
            <a:ext cx="1620477" cy="1071546"/>
          </a:xfrm>
          <a:prstGeom prst="rect">
            <a:avLst/>
          </a:prstGeom>
          <a:noFill/>
        </p:spPr>
      </p:pic>
      <p:pic>
        <p:nvPicPr>
          <p:cNvPr id="28" name="Picture 3" descr="\\Auxsistemas2\prensa\IMG_2515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5279" y="1000108"/>
            <a:ext cx="1620477" cy="1276336"/>
          </a:xfrm>
          <a:prstGeom prst="rect">
            <a:avLst/>
          </a:prstGeom>
          <a:noFill/>
        </p:spPr>
      </p:pic>
      <p:pic>
        <p:nvPicPr>
          <p:cNvPr id="30" name="Picture 5" descr="\\JHONMORA\Inbox johnstryper2\FOTOS ALUMBRADO NAVIDEÑO\CD1\PC080146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5279" y="3357562"/>
            <a:ext cx="1620478" cy="1285271"/>
          </a:xfrm>
          <a:prstGeom prst="rect">
            <a:avLst/>
          </a:prstGeom>
          <a:noFill/>
        </p:spPr>
      </p:pic>
      <p:pic>
        <p:nvPicPr>
          <p:cNvPr id="33" name="Picture 22" descr="via picaleña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5279" y="2214554"/>
            <a:ext cx="1620477" cy="1272388"/>
          </a:xfrm>
          <a:prstGeom prst="rect">
            <a:avLst/>
          </a:prstGeom>
          <a:noFill/>
          <a:ln w="57150">
            <a:noFill/>
            <a:miter lim="800000"/>
            <a:headEnd/>
            <a:tailEnd/>
          </a:ln>
        </p:spPr>
      </p:pic>
      <p:grpSp>
        <p:nvGrpSpPr>
          <p:cNvPr id="2" name="47 Grupo"/>
          <p:cNvGrpSpPr/>
          <p:nvPr/>
        </p:nvGrpSpPr>
        <p:grpSpPr>
          <a:xfrm>
            <a:off x="94660" y="0"/>
            <a:ext cx="1620479" cy="6858000"/>
            <a:chOff x="94660" y="0"/>
            <a:chExt cx="1620479" cy="6858000"/>
          </a:xfrm>
        </p:grpSpPr>
        <p:pic>
          <p:nvPicPr>
            <p:cNvPr id="29" name="Imagen 1" descr="tn?sid=3841431801&amp;mid=AIRu%2BFcAANwYTnpqQguMdwfsHik&amp;midoffset=1_1481611&amp;partid=3&amp;f=283&amp;fid=Inbox&amp;w=637&amp;h=480&amp;httperr=1"/>
            <p:cNvPicPr>
              <a:picLocks noChangeAspect="1"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94661" y="5630567"/>
              <a:ext cx="1611096" cy="12274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4" name="Picture 68" descr="DSC00059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94660" y="4572008"/>
              <a:ext cx="1611096" cy="1266984"/>
            </a:xfrm>
            <a:prstGeom prst="rect">
              <a:avLst/>
            </a:prstGeom>
            <a:noFill/>
            <a:ln w="57150">
              <a:noFill/>
              <a:miter lim="800000"/>
              <a:headEnd/>
              <a:tailEnd/>
            </a:ln>
          </p:spPr>
        </p:pic>
        <p:pic>
          <p:nvPicPr>
            <p:cNvPr id="44" name="Picture 2" descr="\\Auxsistemas2\prensa\JULIO 17 2012 3.JP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4661" y="0"/>
              <a:ext cx="1620477" cy="1071546"/>
            </a:xfrm>
            <a:prstGeom prst="rect">
              <a:avLst/>
            </a:prstGeom>
            <a:noFill/>
          </p:spPr>
        </p:pic>
        <p:pic>
          <p:nvPicPr>
            <p:cNvPr id="45" name="Picture 3" descr="\\Auxsistemas2\prensa\IMG_2515.JPG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94661" y="1000108"/>
              <a:ext cx="1620477" cy="1276336"/>
            </a:xfrm>
            <a:prstGeom prst="rect">
              <a:avLst/>
            </a:prstGeom>
            <a:noFill/>
          </p:spPr>
        </p:pic>
        <p:pic>
          <p:nvPicPr>
            <p:cNvPr id="46" name="Picture 5" descr="\\JHONMORA\Inbox johnstryper2\FOTOS ALUMBRADO NAVIDEÑO\CD1\PC080146.JP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94661" y="3357562"/>
              <a:ext cx="1620478" cy="1285271"/>
            </a:xfrm>
            <a:prstGeom prst="rect">
              <a:avLst/>
            </a:prstGeom>
            <a:noFill/>
          </p:spPr>
        </p:pic>
        <p:pic>
          <p:nvPicPr>
            <p:cNvPr id="47" name="Picture 22" descr="via picaleña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94661" y="2214554"/>
              <a:ext cx="1620477" cy="1272388"/>
            </a:xfrm>
            <a:prstGeom prst="rect">
              <a:avLst/>
            </a:prstGeom>
            <a:noFill/>
            <a:ln w="57150">
              <a:noFill/>
              <a:miter lim="800000"/>
              <a:headEnd/>
              <a:tailEnd/>
            </a:ln>
          </p:spPr>
        </p:pic>
      </p:grpSp>
      <p:sp>
        <p:nvSpPr>
          <p:cNvPr id="49" name="48 CuadroTexto"/>
          <p:cNvSpPr txBox="1"/>
          <p:nvPr/>
        </p:nvSpPr>
        <p:spPr>
          <a:xfrm>
            <a:off x="2143108" y="214290"/>
            <a:ext cx="6286544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sz="2000" smtClean="0">
              <a:latin typeface="Berlin Sans FB Demi" pitchFamily="34" charset="0"/>
            </a:endParaRPr>
          </a:p>
          <a:p>
            <a:pPr algn="ctr"/>
            <a:r>
              <a:rPr sz="2000" smtClean="0">
                <a:latin typeface="Berlin Sans FB Demi" pitchFamily="34" charset="0"/>
              </a:rPr>
              <a:t>SISTEMA M E C I</a:t>
            </a:r>
          </a:p>
          <a:p>
            <a:pPr algn="ctr"/>
            <a:endParaRPr smtClean="0">
              <a:latin typeface="Berlin Sans FB Demi" pitchFamily="34" charset="0"/>
            </a:endParaRPr>
          </a:p>
          <a:p>
            <a:pPr algn="ctr"/>
            <a:endParaRPr smtClean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6" y="1464165"/>
            <a:ext cx="5589588" cy="5072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914" name="Picture 2" descr="C:\Users\usuario\AppData\Local\Microsoft\Windows\Temporary Internet Files\Content.IE5\CCFV9SN0\MC900439239[1]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2370433" y="572129"/>
            <a:ext cx="998833" cy="998833"/>
          </a:xfrm>
          <a:prstGeom prst="rect">
            <a:avLst/>
          </a:prstGeom>
          <a:noFill/>
        </p:spPr>
      </p:pic>
    </p:spTree>
  </p:cSld>
  <p:clrMapOvr>
    <a:masterClrMapping/>
  </p:clrMapOvr>
  <p:transition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2" descr="\\Auxsistemas2\prensa\JULIO 17 2012 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5279" y="0"/>
            <a:ext cx="1620477" cy="1071546"/>
          </a:xfrm>
          <a:prstGeom prst="rect">
            <a:avLst/>
          </a:prstGeom>
          <a:noFill/>
        </p:spPr>
      </p:pic>
      <p:pic>
        <p:nvPicPr>
          <p:cNvPr id="28" name="Picture 3" descr="\\Auxsistemas2\prensa\IMG_2515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5279" y="1000108"/>
            <a:ext cx="1620477" cy="1276336"/>
          </a:xfrm>
          <a:prstGeom prst="rect">
            <a:avLst/>
          </a:prstGeom>
          <a:noFill/>
        </p:spPr>
      </p:pic>
      <p:pic>
        <p:nvPicPr>
          <p:cNvPr id="30" name="Picture 5" descr="\\JHONMORA\Inbox johnstryper2\FOTOS ALUMBRADO NAVIDEÑO\CD1\PC080146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5279" y="3357562"/>
            <a:ext cx="1620478" cy="1285271"/>
          </a:xfrm>
          <a:prstGeom prst="rect">
            <a:avLst/>
          </a:prstGeom>
          <a:noFill/>
        </p:spPr>
      </p:pic>
      <p:pic>
        <p:nvPicPr>
          <p:cNvPr id="33" name="Picture 22" descr="via picaleña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5279" y="2214554"/>
            <a:ext cx="1620477" cy="1272388"/>
          </a:xfrm>
          <a:prstGeom prst="rect">
            <a:avLst/>
          </a:prstGeom>
          <a:noFill/>
          <a:ln w="57150">
            <a:noFill/>
            <a:miter lim="800000"/>
            <a:headEnd/>
            <a:tailEnd/>
          </a:ln>
        </p:spPr>
      </p:pic>
      <p:grpSp>
        <p:nvGrpSpPr>
          <p:cNvPr id="2" name="47 Grupo"/>
          <p:cNvGrpSpPr/>
          <p:nvPr/>
        </p:nvGrpSpPr>
        <p:grpSpPr>
          <a:xfrm>
            <a:off x="94660" y="0"/>
            <a:ext cx="1620479" cy="6858000"/>
            <a:chOff x="94660" y="0"/>
            <a:chExt cx="1620479" cy="6858000"/>
          </a:xfrm>
        </p:grpSpPr>
        <p:pic>
          <p:nvPicPr>
            <p:cNvPr id="29" name="Imagen 1" descr="tn?sid=3841431801&amp;mid=AIRu%2BFcAANwYTnpqQguMdwfsHik&amp;midoffset=1_1481611&amp;partid=3&amp;f=283&amp;fid=Inbox&amp;w=637&amp;h=480&amp;httperr=1"/>
            <p:cNvPicPr>
              <a:picLocks noChangeAspect="1"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94661" y="5630567"/>
              <a:ext cx="1611096" cy="12274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4" name="Picture 68" descr="DSC00059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94660" y="4572008"/>
              <a:ext cx="1611096" cy="1266984"/>
            </a:xfrm>
            <a:prstGeom prst="rect">
              <a:avLst/>
            </a:prstGeom>
            <a:noFill/>
            <a:ln w="57150">
              <a:noFill/>
              <a:miter lim="800000"/>
              <a:headEnd/>
              <a:tailEnd/>
            </a:ln>
          </p:spPr>
        </p:pic>
        <p:pic>
          <p:nvPicPr>
            <p:cNvPr id="44" name="Picture 2" descr="\\Auxsistemas2\prensa\JULIO 17 2012 3.JP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4661" y="0"/>
              <a:ext cx="1620477" cy="1071546"/>
            </a:xfrm>
            <a:prstGeom prst="rect">
              <a:avLst/>
            </a:prstGeom>
            <a:noFill/>
          </p:spPr>
        </p:pic>
        <p:pic>
          <p:nvPicPr>
            <p:cNvPr id="45" name="Picture 3" descr="\\Auxsistemas2\prensa\IMG_2515.JPG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94661" y="1000108"/>
              <a:ext cx="1620477" cy="1276336"/>
            </a:xfrm>
            <a:prstGeom prst="rect">
              <a:avLst/>
            </a:prstGeom>
            <a:noFill/>
          </p:spPr>
        </p:pic>
        <p:pic>
          <p:nvPicPr>
            <p:cNvPr id="46" name="Picture 5" descr="\\JHONMORA\Inbox johnstryper2\FOTOS ALUMBRADO NAVIDEÑO\CD1\PC080146.JP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94661" y="3357562"/>
              <a:ext cx="1620478" cy="1285271"/>
            </a:xfrm>
            <a:prstGeom prst="rect">
              <a:avLst/>
            </a:prstGeom>
            <a:noFill/>
          </p:spPr>
        </p:pic>
        <p:pic>
          <p:nvPicPr>
            <p:cNvPr id="47" name="Picture 22" descr="via picaleña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94661" y="2214554"/>
              <a:ext cx="1620477" cy="1272388"/>
            </a:xfrm>
            <a:prstGeom prst="rect">
              <a:avLst/>
            </a:prstGeom>
            <a:noFill/>
            <a:ln w="57150">
              <a:noFill/>
              <a:miter lim="800000"/>
              <a:headEnd/>
              <a:tailEnd/>
            </a:ln>
          </p:spPr>
        </p:pic>
      </p:grpSp>
      <p:sp>
        <p:nvSpPr>
          <p:cNvPr id="49" name="48 CuadroTexto"/>
          <p:cNvSpPr txBox="1"/>
          <p:nvPr/>
        </p:nvSpPr>
        <p:spPr>
          <a:xfrm>
            <a:off x="2143108" y="214290"/>
            <a:ext cx="6286544" cy="68018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sz="2000" smtClean="0">
              <a:latin typeface="Berlin Sans FB Demi" pitchFamily="34" charset="0"/>
            </a:endParaRPr>
          </a:p>
          <a:p>
            <a:pPr algn="ctr"/>
            <a:r>
              <a:rPr sz="2000" smtClean="0">
                <a:latin typeface="Berlin Sans FB Demi" pitchFamily="34" charset="0"/>
              </a:rPr>
              <a:t>REGIMEN LABORAL DE LOS SERVIDORES PUBLICOS</a:t>
            </a:r>
          </a:p>
          <a:p>
            <a:pPr algn="ctr"/>
            <a:endParaRPr sz="2000" smtClean="0">
              <a:latin typeface="Berlin Sans FB Demi" pitchFamily="34" charset="0"/>
            </a:endParaRPr>
          </a:p>
          <a:p>
            <a:endParaRPr sz="2000" smtClean="0"/>
          </a:p>
          <a:p>
            <a:r>
              <a:rPr sz="2000" smtClean="0"/>
              <a:t>Los Servidores Públicos de Infibagué  son el componente más importante de la Institución.  De la mano con ellos se logra encaminar el funcionamiento de la entidad y alcanzar los objetivos y metas trazadas.</a:t>
            </a:r>
          </a:p>
          <a:p>
            <a:r>
              <a:rPr sz="2000" smtClean="0"/>
              <a:t> </a:t>
            </a:r>
          </a:p>
          <a:p>
            <a:r>
              <a:rPr sz="2000" smtClean="0"/>
              <a:t>El Servidor Público de Infibagué está regulado por importantes responsabilidades en sus deberes, y exigentes prohibiciones e incompatibilidades.</a:t>
            </a:r>
          </a:p>
          <a:p>
            <a:r>
              <a:rPr sz="2000" smtClean="0"/>
              <a:t> </a:t>
            </a:r>
          </a:p>
          <a:p>
            <a:r>
              <a:rPr sz="2000" smtClean="0"/>
              <a:t>La norma que regula los empleos para los servidores públicos del Instituto de Financiamiento, Promoción y Desarrollo de Ibagué, está establecida en la Ley 909 de 2004 y el Régimen disciplinario que a continuación se presenta, está sujeto a lo establecido en la Ley 734 de 2002</a:t>
            </a:r>
          </a:p>
          <a:p>
            <a:pPr algn="ctr"/>
            <a:endParaRPr sz="2000" smtClean="0">
              <a:latin typeface="Berlin Sans FB Demi" pitchFamily="34" charset="0"/>
            </a:endParaRPr>
          </a:p>
          <a:p>
            <a:pPr algn="ctr"/>
            <a:endParaRPr smtClean="0">
              <a:latin typeface="Berlin Sans FB Demi" pitchFamily="34" charset="0"/>
            </a:endParaRPr>
          </a:p>
          <a:p>
            <a:pPr algn="ctr"/>
            <a:endParaRPr smtClean="0"/>
          </a:p>
        </p:txBody>
      </p:sp>
    </p:spTree>
  </p:cSld>
  <p:clrMapOvr>
    <a:masterClrMapping/>
  </p:clrMapOvr>
  <p:transition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2" descr="\\Auxsistemas2\prensa\JULIO 17 2012 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5279" y="0"/>
            <a:ext cx="1620477" cy="1071546"/>
          </a:xfrm>
          <a:prstGeom prst="rect">
            <a:avLst/>
          </a:prstGeom>
          <a:noFill/>
        </p:spPr>
      </p:pic>
      <p:pic>
        <p:nvPicPr>
          <p:cNvPr id="28" name="Picture 3" descr="\\Auxsistemas2\prensa\IMG_2515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5279" y="1000108"/>
            <a:ext cx="1620477" cy="1276336"/>
          </a:xfrm>
          <a:prstGeom prst="rect">
            <a:avLst/>
          </a:prstGeom>
          <a:noFill/>
        </p:spPr>
      </p:pic>
      <p:pic>
        <p:nvPicPr>
          <p:cNvPr id="30" name="Picture 5" descr="\\JHONMORA\Inbox johnstryper2\FOTOS ALUMBRADO NAVIDEÑO\CD1\PC080146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5279" y="3357562"/>
            <a:ext cx="1620478" cy="1285271"/>
          </a:xfrm>
          <a:prstGeom prst="rect">
            <a:avLst/>
          </a:prstGeom>
          <a:noFill/>
        </p:spPr>
      </p:pic>
      <p:pic>
        <p:nvPicPr>
          <p:cNvPr id="33" name="Picture 22" descr="via picaleña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5279" y="2214554"/>
            <a:ext cx="1620477" cy="1272388"/>
          </a:xfrm>
          <a:prstGeom prst="rect">
            <a:avLst/>
          </a:prstGeom>
          <a:noFill/>
          <a:ln w="57150">
            <a:noFill/>
            <a:miter lim="800000"/>
            <a:headEnd/>
            <a:tailEnd/>
          </a:ln>
        </p:spPr>
      </p:pic>
      <p:grpSp>
        <p:nvGrpSpPr>
          <p:cNvPr id="2" name="47 Grupo"/>
          <p:cNvGrpSpPr/>
          <p:nvPr/>
        </p:nvGrpSpPr>
        <p:grpSpPr>
          <a:xfrm>
            <a:off x="94660" y="0"/>
            <a:ext cx="1620479" cy="6858000"/>
            <a:chOff x="94660" y="0"/>
            <a:chExt cx="1620479" cy="6858000"/>
          </a:xfrm>
        </p:grpSpPr>
        <p:pic>
          <p:nvPicPr>
            <p:cNvPr id="29" name="Imagen 1" descr="tn?sid=3841431801&amp;mid=AIRu%2BFcAANwYTnpqQguMdwfsHik&amp;midoffset=1_1481611&amp;partid=3&amp;f=283&amp;fid=Inbox&amp;w=637&amp;h=480&amp;httperr=1"/>
            <p:cNvPicPr>
              <a:picLocks noChangeAspect="1"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94661" y="5630567"/>
              <a:ext cx="1611096" cy="12274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4" name="Picture 68" descr="DSC00059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94660" y="4572008"/>
              <a:ext cx="1611096" cy="1266984"/>
            </a:xfrm>
            <a:prstGeom prst="rect">
              <a:avLst/>
            </a:prstGeom>
            <a:noFill/>
            <a:ln w="57150">
              <a:noFill/>
              <a:miter lim="800000"/>
              <a:headEnd/>
              <a:tailEnd/>
            </a:ln>
          </p:spPr>
        </p:pic>
        <p:pic>
          <p:nvPicPr>
            <p:cNvPr id="44" name="Picture 2" descr="\\Auxsistemas2\prensa\JULIO 17 2012 3.JP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4661" y="0"/>
              <a:ext cx="1620477" cy="1071546"/>
            </a:xfrm>
            <a:prstGeom prst="rect">
              <a:avLst/>
            </a:prstGeom>
            <a:noFill/>
          </p:spPr>
        </p:pic>
        <p:pic>
          <p:nvPicPr>
            <p:cNvPr id="45" name="Picture 3" descr="\\Auxsistemas2\prensa\IMG_2515.JPG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94661" y="1000108"/>
              <a:ext cx="1620477" cy="1276336"/>
            </a:xfrm>
            <a:prstGeom prst="rect">
              <a:avLst/>
            </a:prstGeom>
            <a:noFill/>
          </p:spPr>
        </p:pic>
        <p:pic>
          <p:nvPicPr>
            <p:cNvPr id="46" name="Picture 5" descr="\\JHONMORA\Inbox johnstryper2\FOTOS ALUMBRADO NAVIDEÑO\CD1\PC080146.JP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94661" y="3357562"/>
              <a:ext cx="1620478" cy="1285271"/>
            </a:xfrm>
            <a:prstGeom prst="rect">
              <a:avLst/>
            </a:prstGeom>
            <a:noFill/>
          </p:spPr>
        </p:pic>
        <p:pic>
          <p:nvPicPr>
            <p:cNvPr id="47" name="Picture 22" descr="via picaleña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94661" y="2214554"/>
              <a:ext cx="1620477" cy="1272388"/>
            </a:xfrm>
            <a:prstGeom prst="rect">
              <a:avLst/>
            </a:prstGeom>
            <a:noFill/>
            <a:ln w="57150">
              <a:noFill/>
              <a:miter lim="800000"/>
              <a:headEnd/>
              <a:tailEnd/>
            </a:ln>
          </p:spPr>
        </p:pic>
      </p:grpSp>
      <p:sp>
        <p:nvSpPr>
          <p:cNvPr id="49" name="48 CuadroTexto"/>
          <p:cNvSpPr txBox="1"/>
          <p:nvPr/>
        </p:nvSpPr>
        <p:spPr>
          <a:xfrm>
            <a:off x="2143108" y="214290"/>
            <a:ext cx="6286544" cy="55707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sz="2000" smtClean="0">
              <a:latin typeface="Berlin Sans FB Demi" pitchFamily="34" charset="0"/>
            </a:endParaRPr>
          </a:p>
          <a:p>
            <a:pPr algn="ctr"/>
            <a:r>
              <a:rPr sz="2000" smtClean="0">
                <a:latin typeface="Berlin Sans FB Demi" pitchFamily="34" charset="0"/>
              </a:rPr>
              <a:t>HORARIO DE TRABAJO</a:t>
            </a:r>
          </a:p>
          <a:p>
            <a:pPr algn="ctr"/>
            <a:endParaRPr sz="2000" smtClean="0">
              <a:latin typeface="Berlin Sans FB Demi" pitchFamily="34" charset="0"/>
            </a:endParaRPr>
          </a:p>
          <a:p>
            <a:endParaRPr sz="2000" smtClean="0"/>
          </a:p>
          <a:p>
            <a:pPr lvl="0"/>
            <a:endParaRPr sz="2000" smtClean="0"/>
          </a:p>
          <a:p>
            <a:pPr lvl="0"/>
            <a:endParaRPr sz="2000" smtClean="0"/>
          </a:p>
          <a:p>
            <a:pPr lvl="0"/>
            <a:endParaRPr sz="2000" smtClean="0"/>
          </a:p>
          <a:p>
            <a:pPr lvl="0"/>
            <a:endParaRPr sz="2000" smtClean="0"/>
          </a:p>
          <a:p>
            <a:pPr lvl="0"/>
            <a:endParaRPr sz="2000" smtClean="0"/>
          </a:p>
          <a:p>
            <a:pPr lvl="0"/>
            <a:endParaRPr sz="2000" smtClean="0"/>
          </a:p>
          <a:p>
            <a:pPr lvl="0"/>
            <a:endParaRPr sz="2000" smtClean="0"/>
          </a:p>
          <a:p>
            <a:pPr lvl="0"/>
            <a:r>
              <a:rPr sz="2000" smtClean="0"/>
              <a:t>La jornada de trabajo es de: Lunes a Jueves de 7:00 AM   a   12:00 del día  y  de 2:00  a 6:00 PM. </a:t>
            </a:r>
          </a:p>
          <a:p>
            <a:r>
              <a:rPr sz="2000" smtClean="0"/>
              <a:t> </a:t>
            </a:r>
          </a:p>
          <a:p>
            <a:r>
              <a:rPr sz="2000" smtClean="0"/>
              <a:t>El día viernes de 7:00 AM  a 12:00 del día  y  De 2:00  a 5:00 PM</a:t>
            </a:r>
            <a:endParaRPr sz="2000" smtClean="0">
              <a:latin typeface="Berlin Sans FB Demi" pitchFamily="34" charset="0"/>
            </a:endParaRPr>
          </a:p>
          <a:p>
            <a:pPr algn="ctr"/>
            <a:endParaRPr smtClean="0">
              <a:latin typeface="Berlin Sans FB Demi" pitchFamily="34" charset="0"/>
            </a:endParaRPr>
          </a:p>
          <a:p>
            <a:pPr algn="ctr"/>
            <a:endParaRPr smtClean="0"/>
          </a:p>
        </p:txBody>
      </p:sp>
      <p:pic>
        <p:nvPicPr>
          <p:cNvPr id="40962" name="Picture 2" descr="C:\Users\usuario\AppData\Local\Microsoft\Windows\Temporary Internet Files\Content.IE5\U6SVX7EN\MC900439308[1]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071934" y="1071546"/>
            <a:ext cx="2357454" cy="2357454"/>
          </a:xfrm>
          <a:prstGeom prst="rect">
            <a:avLst/>
          </a:prstGeom>
          <a:noFill/>
        </p:spPr>
      </p:pic>
    </p:spTree>
  </p:cSld>
  <p:clrMapOvr>
    <a:masterClrMapping/>
  </p:clrMapOvr>
  <p:transition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2" descr="\\Auxsistemas2\prensa\JULIO 17 2012 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5279" y="0"/>
            <a:ext cx="1620477" cy="1071546"/>
          </a:xfrm>
          <a:prstGeom prst="rect">
            <a:avLst/>
          </a:prstGeom>
          <a:noFill/>
        </p:spPr>
      </p:pic>
      <p:pic>
        <p:nvPicPr>
          <p:cNvPr id="28" name="Picture 3" descr="\\Auxsistemas2\prensa\IMG_2515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5279" y="1000108"/>
            <a:ext cx="1620477" cy="1276336"/>
          </a:xfrm>
          <a:prstGeom prst="rect">
            <a:avLst/>
          </a:prstGeom>
          <a:noFill/>
        </p:spPr>
      </p:pic>
      <p:pic>
        <p:nvPicPr>
          <p:cNvPr id="30" name="Picture 5" descr="\\JHONMORA\Inbox johnstryper2\FOTOS ALUMBRADO NAVIDEÑO\CD1\PC080146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5279" y="3357562"/>
            <a:ext cx="1620478" cy="1285271"/>
          </a:xfrm>
          <a:prstGeom prst="rect">
            <a:avLst/>
          </a:prstGeom>
          <a:noFill/>
        </p:spPr>
      </p:pic>
      <p:pic>
        <p:nvPicPr>
          <p:cNvPr id="33" name="Picture 22" descr="via picaleña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5279" y="2214554"/>
            <a:ext cx="1620477" cy="1272388"/>
          </a:xfrm>
          <a:prstGeom prst="rect">
            <a:avLst/>
          </a:prstGeom>
          <a:noFill/>
          <a:ln w="57150">
            <a:noFill/>
            <a:miter lim="800000"/>
            <a:headEnd/>
            <a:tailEnd/>
          </a:ln>
        </p:spPr>
      </p:pic>
      <p:grpSp>
        <p:nvGrpSpPr>
          <p:cNvPr id="2" name="47 Grupo"/>
          <p:cNvGrpSpPr/>
          <p:nvPr/>
        </p:nvGrpSpPr>
        <p:grpSpPr>
          <a:xfrm>
            <a:off x="94660" y="0"/>
            <a:ext cx="1620479" cy="6858000"/>
            <a:chOff x="94660" y="0"/>
            <a:chExt cx="1620479" cy="6858000"/>
          </a:xfrm>
        </p:grpSpPr>
        <p:pic>
          <p:nvPicPr>
            <p:cNvPr id="29" name="Imagen 1" descr="tn?sid=3841431801&amp;mid=AIRu%2BFcAANwYTnpqQguMdwfsHik&amp;midoffset=1_1481611&amp;partid=3&amp;f=283&amp;fid=Inbox&amp;w=637&amp;h=480&amp;httperr=1"/>
            <p:cNvPicPr>
              <a:picLocks noChangeAspect="1"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94661" y="5630567"/>
              <a:ext cx="1611096" cy="12274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4" name="Picture 68" descr="DSC00059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94660" y="4572008"/>
              <a:ext cx="1611096" cy="1266984"/>
            </a:xfrm>
            <a:prstGeom prst="rect">
              <a:avLst/>
            </a:prstGeom>
            <a:noFill/>
            <a:ln w="57150">
              <a:noFill/>
              <a:miter lim="800000"/>
              <a:headEnd/>
              <a:tailEnd/>
            </a:ln>
          </p:spPr>
        </p:pic>
        <p:pic>
          <p:nvPicPr>
            <p:cNvPr id="44" name="Picture 2" descr="\\Auxsistemas2\prensa\JULIO 17 2012 3.JP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4661" y="0"/>
              <a:ext cx="1620477" cy="1071546"/>
            </a:xfrm>
            <a:prstGeom prst="rect">
              <a:avLst/>
            </a:prstGeom>
            <a:noFill/>
          </p:spPr>
        </p:pic>
        <p:pic>
          <p:nvPicPr>
            <p:cNvPr id="45" name="Picture 3" descr="\\Auxsistemas2\prensa\IMG_2515.JPG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94661" y="1000108"/>
              <a:ext cx="1620477" cy="1276336"/>
            </a:xfrm>
            <a:prstGeom prst="rect">
              <a:avLst/>
            </a:prstGeom>
            <a:noFill/>
          </p:spPr>
        </p:pic>
        <p:pic>
          <p:nvPicPr>
            <p:cNvPr id="46" name="Picture 5" descr="\\JHONMORA\Inbox johnstryper2\FOTOS ALUMBRADO NAVIDEÑO\CD1\PC080146.JP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94661" y="3357562"/>
              <a:ext cx="1620478" cy="1285271"/>
            </a:xfrm>
            <a:prstGeom prst="rect">
              <a:avLst/>
            </a:prstGeom>
            <a:noFill/>
          </p:spPr>
        </p:pic>
        <p:pic>
          <p:nvPicPr>
            <p:cNvPr id="47" name="Picture 22" descr="via picaleña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94661" y="2214554"/>
              <a:ext cx="1620477" cy="1272388"/>
            </a:xfrm>
            <a:prstGeom prst="rect">
              <a:avLst/>
            </a:prstGeom>
            <a:noFill/>
            <a:ln w="57150">
              <a:noFill/>
              <a:miter lim="800000"/>
              <a:headEnd/>
              <a:tailEnd/>
            </a:ln>
          </p:spPr>
        </p:pic>
      </p:grpSp>
      <p:sp>
        <p:nvSpPr>
          <p:cNvPr id="49" name="48 CuadroTexto"/>
          <p:cNvSpPr txBox="1"/>
          <p:nvPr/>
        </p:nvSpPr>
        <p:spPr>
          <a:xfrm>
            <a:off x="2143108" y="214290"/>
            <a:ext cx="6286544" cy="68326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sz="2000" smtClean="0">
              <a:latin typeface="Berlin Sans FB Demi" pitchFamily="34" charset="0"/>
            </a:endParaRPr>
          </a:p>
          <a:p>
            <a:pPr algn="ctr"/>
            <a:r>
              <a:rPr sz="2000" smtClean="0">
                <a:latin typeface="Berlin Sans FB Demi" pitchFamily="34" charset="0"/>
              </a:rPr>
              <a:t>REGIMEN DISCIPLINARIO</a:t>
            </a:r>
          </a:p>
          <a:p>
            <a:pPr algn="ctr"/>
            <a:endParaRPr sz="2000" smtClean="0">
              <a:latin typeface="Berlin Sans FB Demi" pitchFamily="34" charset="0"/>
            </a:endParaRPr>
          </a:p>
          <a:p>
            <a:endParaRPr sz="2000" smtClean="0"/>
          </a:p>
          <a:p>
            <a:pPr lvl="0"/>
            <a:endParaRPr sz="2000" smtClean="0"/>
          </a:p>
          <a:p>
            <a:r>
              <a:rPr sz="2000" b="1" smtClean="0"/>
              <a:t>Derechos:</a:t>
            </a:r>
            <a:endParaRPr sz="2000" smtClean="0"/>
          </a:p>
          <a:p>
            <a:r>
              <a:rPr sz="2000" smtClean="0"/>
              <a:t>Además de los contemplados en la Constitución, la Ley y los reglamentos, son derechos de todo servidor público según Ley 734 de 2002 -Artículo 33:</a:t>
            </a:r>
          </a:p>
          <a:p>
            <a:endParaRPr sz="2000" smtClean="0"/>
          </a:p>
          <a:p>
            <a:pPr lvl="0">
              <a:buFont typeface="Wingdings" pitchFamily="2" charset="2"/>
              <a:buChar char="v"/>
            </a:pPr>
            <a:r>
              <a:rPr sz="2000" smtClean="0"/>
              <a:t>Percibir puntualmente la remuneración fijada o convenida para el respectivo cargo o función.</a:t>
            </a:r>
          </a:p>
          <a:p>
            <a:pPr lvl="0">
              <a:buFont typeface="Wingdings" pitchFamily="2" charset="2"/>
              <a:buChar char="v"/>
            </a:pPr>
            <a:endParaRPr sz="2000" smtClean="0"/>
          </a:p>
          <a:p>
            <a:pPr lvl="0">
              <a:buFont typeface="Wingdings" pitchFamily="2" charset="2"/>
              <a:buChar char="v"/>
            </a:pPr>
            <a:r>
              <a:rPr sz="2000" smtClean="0"/>
              <a:t>Disfrutar de la seguridad social en la forma y condiciones previstas en la ley.</a:t>
            </a:r>
          </a:p>
          <a:p>
            <a:pPr lvl="0">
              <a:buFont typeface="Wingdings" pitchFamily="2" charset="2"/>
              <a:buChar char="v"/>
            </a:pPr>
            <a:endParaRPr sz="2000" smtClean="0"/>
          </a:p>
          <a:p>
            <a:pPr lvl="0">
              <a:buFont typeface="Wingdings" pitchFamily="2" charset="2"/>
              <a:buChar char="v"/>
            </a:pPr>
            <a:r>
              <a:rPr sz="2000" smtClean="0"/>
              <a:t>Participar en concursos que le permitan obtener promociones dentro del servicio </a:t>
            </a:r>
          </a:p>
          <a:p>
            <a:pPr lvl="0">
              <a:buFont typeface="Wingdings" pitchFamily="2" charset="2"/>
              <a:buChar char="v"/>
            </a:pPr>
            <a:endParaRPr sz="2000" smtClean="0"/>
          </a:p>
          <a:p>
            <a:pPr>
              <a:buFont typeface="Wingdings" pitchFamily="2" charset="2"/>
              <a:buChar char="v"/>
            </a:pPr>
            <a:r>
              <a:rPr sz="2000" smtClean="0"/>
              <a:t>Acreditar los requisitos exigidos por la Ley para la posesión y el desempeño del cargo </a:t>
            </a:r>
            <a:r>
              <a:rPr lang="es-ES" sz="2000" dirty="0" smtClean="0"/>
              <a:t>…</a:t>
            </a:r>
            <a:endParaRPr smtClean="0">
              <a:latin typeface="Berlin Sans FB Demi" pitchFamily="34" charset="0"/>
            </a:endParaRPr>
          </a:p>
          <a:p>
            <a:pPr algn="ctr"/>
            <a:endParaRPr smtClean="0"/>
          </a:p>
        </p:txBody>
      </p:sp>
      <p:pic>
        <p:nvPicPr>
          <p:cNvPr id="41987" name="Picture 3" descr="C:\Users\usuario\AppData\Local\Microsoft\Windows\Temporary Internet Files\Content.IE5\CCFV9SN0\MC900389122[1].wmf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2571736" y="676239"/>
            <a:ext cx="1045941" cy="790613"/>
          </a:xfrm>
          <a:prstGeom prst="rect">
            <a:avLst/>
          </a:prstGeom>
          <a:noFill/>
        </p:spPr>
      </p:pic>
    </p:spTree>
  </p:cSld>
  <p:clrMapOvr>
    <a:masterClrMapping/>
  </p:clrMapOvr>
  <p:transition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2" descr="\\Auxsistemas2\prensa\JULIO 17 2012 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5279" y="0"/>
            <a:ext cx="1620477" cy="1071546"/>
          </a:xfrm>
          <a:prstGeom prst="rect">
            <a:avLst/>
          </a:prstGeom>
          <a:noFill/>
        </p:spPr>
      </p:pic>
      <p:pic>
        <p:nvPicPr>
          <p:cNvPr id="28" name="Picture 3" descr="\\Auxsistemas2\prensa\IMG_2515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5279" y="1000108"/>
            <a:ext cx="1620477" cy="1276336"/>
          </a:xfrm>
          <a:prstGeom prst="rect">
            <a:avLst/>
          </a:prstGeom>
          <a:noFill/>
        </p:spPr>
      </p:pic>
      <p:pic>
        <p:nvPicPr>
          <p:cNvPr id="30" name="Picture 5" descr="\\JHONMORA\Inbox johnstryper2\FOTOS ALUMBRADO NAVIDEÑO\CD1\PC080146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5279" y="3357562"/>
            <a:ext cx="1620478" cy="1285271"/>
          </a:xfrm>
          <a:prstGeom prst="rect">
            <a:avLst/>
          </a:prstGeom>
          <a:noFill/>
        </p:spPr>
      </p:pic>
      <p:pic>
        <p:nvPicPr>
          <p:cNvPr id="33" name="Picture 22" descr="via picaleña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5279" y="2214554"/>
            <a:ext cx="1620477" cy="1272388"/>
          </a:xfrm>
          <a:prstGeom prst="rect">
            <a:avLst/>
          </a:prstGeom>
          <a:noFill/>
          <a:ln w="57150">
            <a:noFill/>
            <a:miter lim="800000"/>
            <a:headEnd/>
            <a:tailEnd/>
          </a:ln>
        </p:spPr>
      </p:pic>
      <p:grpSp>
        <p:nvGrpSpPr>
          <p:cNvPr id="2" name="47 Grupo"/>
          <p:cNvGrpSpPr/>
          <p:nvPr/>
        </p:nvGrpSpPr>
        <p:grpSpPr>
          <a:xfrm>
            <a:off x="94660" y="0"/>
            <a:ext cx="1620479" cy="6858000"/>
            <a:chOff x="94660" y="0"/>
            <a:chExt cx="1620479" cy="6858000"/>
          </a:xfrm>
        </p:grpSpPr>
        <p:pic>
          <p:nvPicPr>
            <p:cNvPr id="29" name="Imagen 1" descr="tn?sid=3841431801&amp;mid=AIRu%2BFcAANwYTnpqQguMdwfsHik&amp;midoffset=1_1481611&amp;partid=3&amp;f=283&amp;fid=Inbox&amp;w=637&amp;h=480&amp;httperr=1"/>
            <p:cNvPicPr>
              <a:picLocks noChangeAspect="1"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94661" y="5630567"/>
              <a:ext cx="1611096" cy="12274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4" name="Picture 68" descr="DSC00059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94660" y="4572008"/>
              <a:ext cx="1611096" cy="1266984"/>
            </a:xfrm>
            <a:prstGeom prst="rect">
              <a:avLst/>
            </a:prstGeom>
            <a:noFill/>
            <a:ln w="57150">
              <a:noFill/>
              <a:miter lim="800000"/>
              <a:headEnd/>
              <a:tailEnd/>
            </a:ln>
          </p:spPr>
        </p:pic>
        <p:pic>
          <p:nvPicPr>
            <p:cNvPr id="44" name="Picture 2" descr="\\Auxsistemas2\prensa\JULIO 17 2012 3.JP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4661" y="0"/>
              <a:ext cx="1620477" cy="1071546"/>
            </a:xfrm>
            <a:prstGeom prst="rect">
              <a:avLst/>
            </a:prstGeom>
            <a:noFill/>
          </p:spPr>
        </p:pic>
        <p:pic>
          <p:nvPicPr>
            <p:cNvPr id="45" name="Picture 3" descr="\\Auxsistemas2\prensa\IMG_2515.JPG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94661" y="1000108"/>
              <a:ext cx="1620477" cy="1276336"/>
            </a:xfrm>
            <a:prstGeom prst="rect">
              <a:avLst/>
            </a:prstGeom>
            <a:noFill/>
          </p:spPr>
        </p:pic>
        <p:pic>
          <p:nvPicPr>
            <p:cNvPr id="46" name="Picture 5" descr="\\JHONMORA\Inbox johnstryper2\FOTOS ALUMBRADO NAVIDEÑO\CD1\PC080146.JP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94661" y="3357562"/>
              <a:ext cx="1620478" cy="1285271"/>
            </a:xfrm>
            <a:prstGeom prst="rect">
              <a:avLst/>
            </a:prstGeom>
            <a:noFill/>
          </p:spPr>
        </p:pic>
        <p:pic>
          <p:nvPicPr>
            <p:cNvPr id="47" name="Picture 22" descr="via picaleña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94661" y="2214554"/>
              <a:ext cx="1620477" cy="1272388"/>
            </a:xfrm>
            <a:prstGeom prst="rect">
              <a:avLst/>
            </a:prstGeom>
            <a:noFill/>
            <a:ln w="57150">
              <a:noFill/>
              <a:miter lim="800000"/>
              <a:headEnd/>
              <a:tailEnd/>
            </a:ln>
          </p:spPr>
        </p:pic>
      </p:grpSp>
      <p:sp>
        <p:nvSpPr>
          <p:cNvPr id="49" name="48 CuadroTexto"/>
          <p:cNvSpPr txBox="1"/>
          <p:nvPr/>
        </p:nvSpPr>
        <p:spPr>
          <a:xfrm>
            <a:off x="2143108" y="214290"/>
            <a:ext cx="6286544" cy="65556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sz="2000" smtClean="0">
              <a:latin typeface="Berlin Sans FB Demi" pitchFamily="34" charset="0"/>
            </a:endParaRPr>
          </a:p>
          <a:p>
            <a:pPr algn="ctr"/>
            <a:r>
              <a:rPr sz="2000" smtClean="0">
                <a:latin typeface="Berlin Sans FB Demi" pitchFamily="34" charset="0"/>
              </a:rPr>
              <a:t>REGIMEN DISCIPLINARIO</a:t>
            </a:r>
          </a:p>
          <a:p>
            <a:pPr algn="ctr"/>
            <a:endParaRPr sz="2000" smtClean="0">
              <a:latin typeface="Berlin Sans FB Demi" pitchFamily="34" charset="0"/>
            </a:endParaRPr>
          </a:p>
          <a:p>
            <a:endParaRPr sz="2000" smtClean="0"/>
          </a:p>
          <a:p>
            <a:r>
              <a:rPr sz="2000" b="1" smtClean="0"/>
              <a:t>Deberes:</a:t>
            </a:r>
            <a:endParaRPr sz="2000" smtClean="0"/>
          </a:p>
          <a:p>
            <a:r>
              <a:rPr sz="2000" smtClean="0"/>
              <a:t>La Ley 734 de 2002, en el artículo 34, establece como deberes de todo servidor público, los siguientes:</a:t>
            </a:r>
          </a:p>
          <a:p>
            <a:endParaRPr sz="2000" smtClean="0"/>
          </a:p>
          <a:p>
            <a:pPr lvl="0">
              <a:buFont typeface="Wingdings" pitchFamily="2" charset="2"/>
              <a:buChar char="v"/>
            </a:pPr>
            <a:r>
              <a:rPr sz="2000" smtClean="0"/>
              <a:t>Cumplir y hacer que se cumplan los deberes contenidos en la constitución, los tratados de derecho internacional, las leyes y demás actos administrativos. </a:t>
            </a:r>
          </a:p>
          <a:p>
            <a:pPr lvl="0">
              <a:buFont typeface="Wingdings" pitchFamily="2" charset="2"/>
              <a:buChar char="v"/>
            </a:pPr>
            <a:endParaRPr sz="2000" smtClean="0"/>
          </a:p>
          <a:p>
            <a:pPr lvl="0">
              <a:buFont typeface="Wingdings" pitchFamily="2" charset="2"/>
              <a:buChar char="v"/>
            </a:pPr>
            <a:r>
              <a:rPr sz="2000" smtClean="0"/>
              <a:t>Cumplir con diligencia, eficiencia e imparcialidad el servicio que le sea encomendado y abstenerse de actos u omisiones que causen la suspensión perturbación injustificada del servicio o que implique abuso indebido del cargo o función. </a:t>
            </a:r>
          </a:p>
          <a:p>
            <a:pPr lvl="0">
              <a:buFont typeface="Wingdings" pitchFamily="2" charset="2"/>
              <a:buChar char="v"/>
            </a:pPr>
            <a:endParaRPr sz="2000" smtClean="0"/>
          </a:p>
          <a:p>
            <a:pPr>
              <a:buFont typeface="Wingdings" pitchFamily="2" charset="2"/>
              <a:buChar char="v"/>
            </a:pPr>
            <a:r>
              <a:rPr sz="2000" smtClean="0"/>
              <a:t>Formular, decidir oportunamente o ejecutar los planes de desarrollo y los presupuestos, y cumplir las leyes y normas que regulan el manejo de los recursos  </a:t>
            </a:r>
            <a:r>
              <a:rPr lang="es-ES" sz="2000" dirty="0" smtClean="0"/>
              <a:t>…</a:t>
            </a:r>
            <a:endParaRPr smtClean="0"/>
          </a:p>
        </p:txBody>
      </p:sp>
      <p:pic>
        <p:nvPicPr>
          <p:cNvPr id="43010" name="Picture 2" descr="C:\Users\usuario\AppData\Local\Microsoft\Windows\Temporary Internet Files\Content.IE5\CCFV9SN0\MC900231787[1].wmf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6488435" y="357166"/>
            <a:ext cx="1941217" cy="1599203"/>
          </a:xfrm>
          <a:prstGeom prst="rect">
            <a:avLst/>
          </a:prstGeom>
          <a:noFill/>
        </p:spPr>
      </p:pic>
    </p:spTree>
  </p:cSld>
  <p:clrMapOvr>
    <a:masterClrMapping/>
  </p:clrMapOvr>
  <p:transition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2" descr="\\Auxsistemas2\prensa\JULIO 17 2012 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5279" y="0"/>
            <a:ext cx="1620477" cy="1071546"/>
          </a:xfrm>
          <a:prstGeom prst="rect">
            <a:avLst/>
          </a:prstGeom>
          <a:noFill/>
        </p:spPr>
      </p:pic>
      <p:pic>
        <p:nvPicPr>
          <p:cNvPr id="28" name="Picture 3" descr="\\Auxsistemas2\prensa\IMG_2515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5279" y="1000108"/>
            <a:ext cx="1620477" cy="1276336"/>
          </a:xfrm>
          <a:prstGeom prst="rect">
            <a:avLst/>
          </a:prstGeom>
          <a:noFill/>
        </p:spPr>
      </p:pic>
      <p:pic>
        <p:nvPicPr>
          <p:cNvPr id="30" name="Picture 5" descr="\\JHONMORA\Inbox johnstryper2\FOTOS ALUMBRADO NAVIDEÑO\CD1\PC080146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5279" y="3357562"/>
            <a:ext cx="1620478" cy="1285271"/>
          </a:xfrm>
          <a:prstGeom prst="rect">
            <a:avLst/>
          </a:prstGeom>
          <a:noFill/>
        </p:spPr>
      </p:pic>
      <p:pic>
        <p:nvPicPr>
          <p:cNvPr id="33" name="Picture 22" descr="via picaleña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5279" y="2214554"/>
            <a:ext cx="1620477" cy="1272388"/>
          </a:xfrm>
          <a:prstGeom prst="rect">
            <a:avLst/>
          </a:prstGeom>
          <a:noFill/>
          <a:ln w="57150">
            <a:noFill/>
            <a:miter lim="800000"/>
            <a:headEnd/>
            <a:tailEnd/>
          </a:ln>
        </p:spPr>
      </p:pic>
      <p:grpSp>
        <p:nvGrpSpPr>
          <p:cNvPr id="2" name="47 Grupo"/>
          <p:cNvGrpSpPr/>
          <p:nvPr/>
        </p:nvGrpSpPr>
        <p:grpSpPr>
          <a:xfrm>
            <a:off x="94660" y="0"/>
            <a:ext cx="1620479" cy="6858000"/>
            <a:chOff x="94660" y="0"/>
            <a:chExt cx="1620479" cy="6858000"/>
          </a:xfrm>
        </p:grpSpPr>
        <p:pic>
          <p:nvPicPr>
            <p:cNvPr id="29" name="Imagen 1" descr="tn?sid=3841431801&amp;mid=AIRu%2BFcAANwYTnpqQguMdwfsHik&amp;midoffset=1_1481611&amp;partid=3&amp;f=283&amp;fid=Inbox&amp;w=637&amp;h=480&amp;httperr=1"/>
            <p:cNvPicPr>
              <a:picLocks noChangeAspect="1"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94661" y="5630567"/>
              <a:ext cx="1611096" cy="12274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4" name="Picture 68" descr="DSC00059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94660" y="4572008"/>
              <a:ext cx="1611096" cy="1266984"/>
            </a:xfrm>
            <a:prstGeom prst="rect">
              <a:avLst/>
            </a:prstGeom>
            <a:noFill/>
            <a:ln w="57150">
              <a:noFill/>
              <a:miter lim="800000"/>
              <a:headEnd/>
              <a:tailEnd/>
            </a:ln>
          </p:spPr>
        </p:pic>
        <p:pic>
          <p:nvPicPr>
            <p:cNvPr id="44" name="Picture 2" descr="\\Auxsistemas2\prensa\JULIO 17 2012 3.JP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4661" y="0"/>
              <a:ext cx="1620477" cy="1071546"/>
            </a:xfrm>
            <a:prstGeom prst="rect">
              <a:avLst/>
            </a:prstGeom>
            <a:noFill/>
          </p:spPr>
        </p:pic>
        <p:pic>
          <p:nvPicPr>
            <p:cNvPr id="45" name="Picture 3" descr="\\Auxsistemas2\prensa\IMG_2515.JPG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94661" y="1000108"/>
              <a:ext cx="1620477" cy="1276336"/>
            </a:xfrm>
            <a:prstGeom prst="rect">
              <a:avLst/>
            </a:prstGeom>
            <a:noFill/>
          </p:spPr>
        </p:pic>
        <p:pic>
          <p:nvPicPr>
            <p:cNvPr id="46" name="Picture 5" descr="\\JHONMORA\Inbox johnstryper2\FOTOS ALUMBRADO NAVIDEÑO\CD1\PC080146.JP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94661" y="3357562"/>
              <a:ext cx="1620478" cy="1285271"/>
            </a:xfrm>
            <a:prstGeom prst="rect">
              <a:avLst/>
            </a:prstGeom>
            <a:noFill/>
          </p:spPr>
        </p:pic>
        <p:pic>
          <p:nvPicPr>
            <p:cNvPr id="47" name="Picture 22" descr="via picaleña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94661" y="2214554"/>
              <a:ext cx="1620477" cy="1272388"/>
            </a:xfrm>
            <a:prstGeom prst="rect">
              <a:avLst/>
            </a:prstGeom>
            <a:noFill/>
            <a:ln w="57150">
              <a:noFill/>
              <a:miter lim="800000"/>
              <a:headEnd/>
              <a:tailEnd/>
            </a:ln>
          </p:spPr>
        </p:pic>
      </p:grpSp>
      <p:sp>
        <p:nvSpPr>
          <p:cNvPr id="49" name="48 CuadroTexto"/>
          <p:cNvSpPr txBox="1"/>
          <p:nvPr/>
        </p:nvSpPr>
        <p:spPr>
          <a:xfrm>
            <a:off x="2143108" y="214290"/>
            <a:ext cx="6286544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sz="2000" smtClean="0">
              <a:latin typeface="Berlin Sans FB Demi" pitchFamily="34" charset="0"/>
            </a:endParaRPr>
          </a:p>
          <a:p>
            <a:pPr algn="ctr"/>
            <a:r>
              <a:rPr sz="2000" smtClean="0">
                <a:latin typeface="Berlin Sans FB Demi" pitchFamily="34" charset="0"/>
              </a:rPr>
              <a:t>REGIMEN DISCIPLINARIO</a:t>
            </a:r>
          </a:p>
          <a:p>
            <a:pPr algn="ctr"/>
            <a:endParaRPr sz="2000" smtClean="0">
              <a:latin typeface="Berlin Sans FB Demi" pitchFamily="34" charset="0"/>
            </a:endParaRPr>
          </a:p>
          <a:p>
            <a:endParaRPr sz="2000" smtClean="0"/>
          </a:p>
          <a:p>
            <a:r>
              <a:rPr sz="2000" b="1" smtClean="0"/>
              <a:t>Prohibiciones:</a:t>
            </a:r>
            <a:endParaRPr sz="2000" smtClean="0"/>
          </a:p>
          <a:p>
            <a:r>
              <a:rPr sz="2000" smtClean="0"/>
              <a:t>La Ley 734 de 2002, en el artículo 35, establece como deberes de todo servidor público, los siguientes:</a:t>
            </a:r>
          </a:p>
          <a:p>
            <a:endParaRPr sz="2000" smtClean="0"/>
          </a:p>
          <a:p>
            <a:pPr lvl="0">
              <a:buFont typeface="Wingdings" pitchFamily="2" charset="2"/>
              <a:buChar char="v"/>
            </a:pPr>
            <a:r>
              <a:rPr sz="2000" smtClean="0"/>
              <a:t>Incumplir los deberes o abusar de los derechos o extralimitar las funciones contenidas en la Constitución, los tratados internacionales, las leyes y los demás actos administrativos. </a:t>
            </a:r>
          </a:p>
          <a:p>
            <a:pPr lvl="0">
              <a:buFont typeface="Wingdings" pitchFamily="2" charset="2"/>
              <a:buChar char="v"/>
            </a:pPr>
            <a:endParaRPr sz="2000" smtClean="0"/>
          </a:p>
          <a:p>
            <a:pPr lvl="0">
              <a:buFont typeface="Wingdings" pitchFamily="2" charset="2"/>
              <a:buChar char="v"/>
            </a:pPr>
            <a:r>
              <a:rPr sz="2000" smtClean="0"/>
              <a:t>Imponer a otro servidor público trabajos ajenos a sus funciones o impedirle el cumplimiento de sus deberes. </a:t>
            </a:r>
          </a:p>
          <a:p>
            <a:pPr>
              <a:buFont typeface="Wingdings" pitchFamily="2" charset="2"/>
              <a:buChar char="v"/>
            </a:pPr>
            <a:endParaRPr sz="2000" smtClean="0"/>
          </a:p>
          <a:p>
            <a:pPr>
              <a:buFont typeface="Wingdings" pitchFamily="2" charset="2"/>
              <a:buChar char="v"/>
            </a:pPr>
            <a:r>
              <a:rPr sz="2000" smtClean="0"/>
              <a:t> Solicitar directa o indirectamente, dádivas, agasajos, regalos, favores o cualquier otra clase de beneficios.  </a:t>
            </a:r>
            <a:r>
              <a:rPr lang="es-ES" sz="2000" dirty="0" smtClean="0"/>
              <a:t>…</a:t>
            </a:r>
            <a:endParaRPr smtClean="0"/>
          </a:p>
        </p:txBody>
      </p:sp>
      <p:pic>
        <p:nvPicPr>
          <p:cNvPr id="44034" name="Picture 2" descr="C:\Users\usuario\AppData\Local\Microsoft\Windows\Temporary Internet Files\Content.IE5\S6VT6WAD\MC900432538[1].pn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7072330" y="587780"/>
            <a:ext cx="981759" cy="967531"/>
          </a:xfrm>
          <a:prstGeom prst="rect">
            <a:avLst/>
          </a:prstGeom>
          <a:noFill/>
        </p:spPr>
      </p:pic>
    </p:spTree>
  </p:cSld>
  <p:clrMapOvr>
    <a:masterClrMapping/>
  </p:clrMapOvr>
  <p:transition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2" descr="\\Auxsistemas2\prensa\JULIO 17 2012 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5279" y="0"/>
            <a:ext cx="1620477" cy="1071546"/>
          </a:xfrm>
          <a:prstGeom prst="rect">
            <a:avLst/>
          </a:prstGeom>
          <a:noFill/>
        </p:spPr>
      </p:pic>
      <p:pic>
        <p:nvPicPr>
          <p:cNvPr id="28" name="Picture 3" descr="\\Auxsistemas2\prensa\IMG_2515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5279" y="1000108"/>
            <a:ext cx="1620477" cy="1276336"/>
          </a:xfrm>
          <a:prstGeom prst="rect">
            <a:avLst/>
          </a:prstGeom>
          <a:noFill/>
        </p:spPr>
      </p:pic>
      <p:pic>
        <p:nvPicPr>
          <p:cNvPr id="30" name="Picture 5" descr="\\JHONMORA\Inbox johnstryper2\FOTOS ALUMBRADO NAVIDEÑO\CD1\PC080146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5279" y="3357562"/>
            <a:ext cx="1620478" cy="1285271"/>
          </a:xfrm>
          <a:prstGeom prst="rect">
            <a:avLst/>
          </a:prstGeom>
          <a:noFill/>
        </p:spPr>
      </p:pic>
      <p:pic>
        <p:nvPicPr>
          <p:cNvPr id="33" name="Picture 22" descr="via picaleña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5279" y="2214554"/>
            <a:ext cx="1620477" cy="1272388"/>
          </a:xfrm>
          <a:prstGeom prst="rect">
            <a:avLst/>
          </a:prstGeom>
          <a:noFill/>
          <a:ln w="57150">
            <a:noFill/>
            <a:miter lim="800000"/>
            <a:headEnd/>
            <a:tailEnd/>
          </a:ln>
        </p:spPr>
      </p:pic>
      <p:grpSp>
        <p:nvGrpSpPr>
          <p:cNvPr id="2" name="47 Grupo"/>
          <p:cNvGrpSpPr/>
          <p:nvPr/>
        </p:nvGrpSpPr>
        <p:grpSpPr>
          <a:xfrm>
            <a:off x="94660" y="0"/>
            <a:ext cx="1620479" cy="6858000"/>
            <a:chOff x="94660" y="0"/>
            <a:chExt cx="1620479" cy="6858000"/>
          </a:xfrm>
        </p:grpSpPr>
        <p:pic>
          <p:nvPicPr>
            <p:cNvPr id="29" name="Imagen 1" descr="tn?sid=3841431801&amp;mid=AIRu%2BFcAANwYTnpqQguMdwfsHik&amp;midoffset=1_1481611&amp;partid=3&amp;f=283&amp;fid=Inbox&amp;w=637&amp;h=480&amp;httperr=1"/>
            <p:cNvPicPr>
              <a:picLocks noChangeAspect="1"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94661" y="5630567"/>
              <a:ext cx="1611096" cy="12274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4" name="Picture 68" descr="DSC00059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94660" y="4572008"/>
              <a:ext cx="1611096" cy="1266984"/>
            </a:xfrm>
            <a:prstGeom prst="rect">
              <a:avLst/>
            </a:prstGeom>
            <a:noFill/>
            <a:ln w="57150">
              <a:noFill/>
              <a:miter lim="800000"/>
              <a:headEnd/>
              <a:tailEnd/>
            </a:ln>
          </p:spPr>
        </p:pic>
        <p:pic>
          <p:nvPicPr>
            <p:cNvPr id="44" name="Picture 2" descr="\\Auxsistemas2\prensa\JULIO 17 2012 3.JP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4661" y="0"/>
              <a:ext cx="1620477" cy="1071546"/>
            </a:xfrm>
            <a:prstGeom prst="rect">
              <a:avLst/>
            </a:prstGeom>
            <a:noFill/>
          </p:spPr>
        </p:pic>
        <p:pic>
          <p:nvPicPr>
            <p:cNvPr id="45" name="Picture 3" descr="\\Auxsistemas2\prensa\IMG_2515.JPG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94661" y="1000108"/>
              <a:ext cx="1620477" cy="1276336"/>
            </a:xfrm>
            <a:prstGeom prst="rect">
              <a:avLst/>
            </a:prstGeom>
            <a:noFill/>
          </p:spPr>
        </p:pic>
        <p:pic>
          <p:nvPicPr>
            <p:cNvPr id="46" name="Picture 5" descr="\\JHONMORA\Inbox johnstryper2\FOTOS ALUMBRADO NAVIDEÑO\CD1\PC080146.JP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94661" y="3357562"/>
              <a:ext cx="1620478" cy="1285271"/>
            </a:xfrm>
            <a:prstGeom prst="rect">
              <a:avLst/>
            </a:prstGeom>
            <a:noFill/>
          </p:spPr>
        </p:pic>
        <p:pic>
          <p:nvPicPr>
            <p:cNvPr id="47" name="Picture 22" descr="via picaleña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94661" y="2214554"/>
              <a:ext cx="1620477" cy="1272388"/>
            </a:xfrm>
            <a:prstGeom prst="rect">
              <a:avLst/>
            </a:prstGeom>
            <a:noFill/>
            <a:ln w="57150">
              <a:noFill/>
              <a:miter lim="800000"/>
              <a:headEnd/>
              <a:tailEnd/>
            </a:ln>
          </p:spPr>
        </p:pic>
      </p:grpSp>
      <p:sp>
        <p:nvSpPr>
          <p:cNvPr id="49" name="48 CuadroTexto"/>
          <p:cNvSpPr txBox="1"/>
          <p:nvPr/>
        </p:nvSpPr>
        <p:spPr>
          <a:xfrm>
            <a:off x="2143108" y="214290"/>
            <a:ext cx="6286544" cy="65556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sz="2000" smtClean="0">
              <a:latin typeface="Berlin Sans FB Demi" pitchFamily="34" charset="0"/>
            </a:endParaRPr>
          </a:p>
          <a:p>
            <a:pPr algn="ctr"/>
            <a:r>
              <a:rPr sz="2000" smtClean="0">
                <a:latin typeface="Berlin Sans FB Demi" pitchFamily="34" charset="0"/>
              </a:rPr>
              <a:t>     REGIMEN DISCIPLINARIO</a:t>
            </a:r>
          </a:p>
          <a:p>
            <a:pPr algn="ctr"/>
            <a:endParaRPr sz="2000" smtClean="0">
              <a:latin typeface="Berlin Sans FB Demi" pitchFamily="34" charset="0"/>
            </a:endParaRPr>
          </a:p>
          <a:p>
            <a:r>
              <a:rPr sz="2000" b="1" smtClean="0"/>
              <a:t>Inhabilidades, Impedimentos, Incompatibilidades y Conflicto de interesas:</a:t>
            </a:r>
            <a:endParaRPr sz="2000" smtClean="0"/>
          </a:p>
          <a:p>
            <a:r>
              <a:rPr sz="2000" smtClean="0"/>
              <a:t>La Ley 734 de 2002, en el artículo 36 al 41, establece como deberes de todo servidor público, los siguientes:</a:t>
            </a:r>
          </a:p>
          <a:p>
            <a:r>
              <a:rPr sz="2000" smtClean="0"/>
              <a:t> </a:t>
            </a:r>
          </a:p>
          <a:p>
            <a:pPr lvl="0">
              <a:buFont typeface="Wingdings" pitchFamily="2" charset="2"/>
              <a:buChar char="v"/>
            </a:pPr>
            <a:r>
              <a:rPr sz="2000" smtClean="0"/>
              <a:t>Las inhabilidades, impedimentos, incompatibilidades y conflicto de intereses señalados en la Constitución y en la ley. </a:t>
            </a:r>
          </a:p>
          <a:p>
            <a:pPr lvl="0">
              <a:buFont typeface="Wingdings" pitchFamily="2" charset="2"/>
              <a:buChar char="v"/>
            </a:pPr>
            <a:endParaRPr sz="2000" smtClean="0"/>
          </a:p>
          <a:p>
            <a:pPr>
              <a:buFont typeface="Wingdings" pitchFamily="2" charset="2"/>
              <a:buChar char="v"/>
            </a:pPr>
            <a:r>
              <a:rPr sz="2000" smtClean="0"/>
              <a:t>Inhabilidades sobrevinientes. Se presentan cuando al quedar en firme la sanción de destitución e inhabilidad general o la de suspensión e inhabilidad especial o cuando se presente el hecho que las generan el sujeto disciplinable sancionado se encuentra ejerciendo cargo o función pública diferente de aquel o aquella en cuyo ejercicio cometió la falta objeto de la sanción. En tal caso, se le comunicará al actual nominador para que proceda en forma inmediata a hacer efectivas sus consecuencias.  </a:t>
            </a:r>
            <a:r>
              <a:rPr lang="es-ES" sz="2000" dirty="0" smtClean="0"/>
              <a:t>…</a:t>
            </a:r>
            <a:endParaRPr smtClean="0"/>
          </a:p>
        </p:txBody>
      </p:sp>
      <p:pic>
        <p:nvPicPr>
          <p:cNvPr id="45059" name="Picture 3" descr="C:\Users\usuario\AppData\Local\Microsoft\Windows\Temporary Internet Files\Content.IE5\KQBSTQ3Y\MC900216960[1].wmf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2143108" y="0"/>
            <a:ext cx="1818742" cy="1046074"/>
          </a:xfrm>
          <a:prstGeom prst="rect">
            <a:avLst/>
          </a:prstGeom>
          <a:noFill/>
        </p:spPr>
      </p:pic>
    </p:spTree>
  </p:cSld>
  <p:clrMapOvr>
    <a:masterClrMapping/>
  </p:clrMapOvr>
  <p:transition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2" descr="\\Auxsistemas2\prensa\JULIO 17 2012 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5279" y="0"/>
            <a:ext cx="1620477" cy="1071546"/>
          </a:xfrm>
          <a:prstGeom prst="rect">
            <a:avLst/>
          </a:prstGeom>
          <a:noFill/>
        </p:spPr>
      </p:pic>
      <p:pic>
        <p:nvPicPr>
          <p:cNvPr id="28" name="Picture 3" descr="\\Auxsistemas2\prensa\IMG_2515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5279" y="1000108"/>
            <a:ext cx="1620477" cy="1276336"/>
          </a:xfrm>
          <a:prstGeom prst="rect">
            <a:avLst/>
          </a:prstGeom>
          <a:noFill/>
        </p:spPr>
      </p:pic>
      <p:pic>
        <p:nvPicPr>
          <p:cNvPr id="30" name="Picture 5" descr="\\JHONMORA\Inbox johnstryper2\FOTOS ALUMBRADO NAVIDEÑO\CD1\PC080146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5279" y="3357562"/>
            <a:ext cx="1620478" cy="1285271"/>
          </a:xfrm>
          <a:prstGeom prst="rect">
            <a:avLst/>
          </a:prstGeom>
          <a:noFill/>
        </p:spPr>
      </p:pic>
      <p:pic>
        <p:nvPicPr>
          <p:cNvPr id="33" name="Picture 22" descr="via picaleña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5279" y="2214554"/>
            <a:ext cx="1620477" cy="1272388"/>
          </a:xfrm>
          <a:prstGeom prst="rect">
            <a:avLst/>
          </a:prstGeom>
          <a:noFill/>
          <a:ln w="57150">
            <a:noFill/>
            <a:miter lim="800000"/>
            <a:headEnd/>
            <a:tailEnd/>
          </a:ln>
        </p:spPr>
      </p:pic>
      <p:grpSp>
        <p:nvGrpSpPr>
          <p:cNvPr id="2" name="47 Grupo"/>
          <p:cNvGrpSpPr/>
          <p:nvPr/>
        </p:nvGrpSpPr>
        <p:grpSpPr>
          <a:xfrm>
            <a:off x="94660" y="0"/>
            <a:ext cx="1620479" cy="6858000"/>
            <a:chOff x="94660" y="0"/>
            <a:chExt cx="1620479" cy="6858000"/>
          </a:xfrm>
        </p:grpSpPr>
        <p:pic>
          <p:nvPicPr>
            <p:cNvPr id="29" name="Imagen 1" descr="tn?sid=3841431801&amp;mid=AIRu%2BFcAANwYTnpqQguMdwfsHik&amp;midoffset=1_1481611&amp;partid=3&amp;f=283&amp;fid=Inbox&amp;w=637&amp;h=480&amp;httperr=1"/>
            <p:cNvPicPr>
              <a:picLocks noChangeAspect="1"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94661" y="5630567"/>
              <a:ext cx="1611096" cy="12274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4" name="Picture 68" descr="DSC00059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94660" y="4572008"/>
              <a:ext cx="1611096" cy="1266984"/>
            </a:xfrm>
            <a:prstGeom prst="rect">
              <a:avLst/>
            </a:prstGeom>
            <a:noFill/>
            <a:ln w="57150">
              <a:noFill/>
              <a:miter lim="800000"/>
              <a:headEnd/>
              <a:tailEnd/>
            </a:ln>
          </p:spPr>
        </p:pic>
        <p:pic>
          <p:nvPicPr>
            <p:cNvPr id="44" name="Picture 2" descr="\\Auxsistemas2\prensa\JULIO 17 2012 3.JP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4661" y="0"/>
              <a:ext cx="1620477" cy="1071546"/>
            </a:xfrm>
            <a:prstGeom prst="rect">
              <a:avLst/>
            </a:prstGeom>
            <a:noFill/>
          </p:spPr>
        </p:pic>
        <p:pic>
          <p:nvPicPr>
            <p:cNvPr id="45" name="Picture 3" descr="\\Auxsistemas2\prensa\IMG_2515.JPG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94661" y="1000108"/>
              <a:ext cx="1620477" cy="1276336"/>
            </a:xfrm>
            <a:prstGeom prst="rect">
              <a:avLst/>
            </a:prstGeom>
            <a:noFill/>
          </p:spPr>
        </p:pic>
        <p:pic>
          <p:nvPicPr>
            <p:cNvPr id="46" name="Picture 5" descr="\\JHONMORA\Inbox johnstryper2\FOTOS ALUMBRADO NAVIDEÑO\CD1\PC080146.JP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94661" y="3357562"/>
              <a:ext cx="1620478" cy="1285271"/>
            </a:xfrm>
            <a:prstGeom prst="rect">
              <a:avLst/>
            </a:prstGeom>
            <a:noFill/>
          </p:spPr>
        </p:pic>
        <p:pic>
          <p:nvPicPr>
            <p:cNvPr id="47" name="Picture 22" descr="via picaleña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94661" y="2214554"/>
              <a:ext cx="1620477" cy="1272388"/>
            </a:xfrm>
            <a:prstGeom prst="rect">
              <a:avLst/>
            </a:prstGeom>
            <a:noFill/>
            <a:ln w="57150">
              <a:noFill/>
              <a:miter lim="800000"/>
              <a:headEnd/>
              <a:tailEnd/>
            </a:ln>
          </p:spPr>
        </p:pic>
      </p:grpSp>
      <p:sp>
        <p:nvSpPr>
          <p:cNvPr id="49" name="48 CuadroTexto"/>
          <p:cNvSpPr txBox="1"/>
          <p:nvPr/>
        </p:nvSpPr>
        <p:spPr>
          <a:xfrm>
            <a:off x="2143108" y="214290"/>
            <a:ext cx="6286544" cy="6247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sz="2000" smtClean="0">
              <a:latin typeface="Berlin Sans FB Demi" pitchFamily="34" charset="0"/>
            </a:endParaRPr>
          </a:p>
          <a:p>
            <a:pPr algn="ctr"/>
            <a:r>
              <a:rPr sz="2000" smtClean="0">
                <a:latin typeface="Berlin Sans FB Demi" pitchFamily="34" charset="0"/>
              </a:rPr>
              <a:t>FALTAS Y SANCIONES</a:t>
            </a:r>
          </a:p>
          <a:p>
            <a:pPr algn="ctr"/>
            <a:endParaRPr sz="2000" smtClean="0">
              <a:latin typeface="Berlin Sans FB Demi" pitchFamily="34" charset="0"/>
            </a:endParaRPr>
          </a:p>
          <a:p>
            <a:endParaRPr sz="2000" smtClean="0"/>
          </a:p>
          <a:p>
            <a:pPr lvl="0"/>
            <a:r>
              <a:rPr sz="2000" smtClean="0"/>
              <a:t>Las faltas disciplinarias se clasifican  como gravísimas, graves y leves. </a:t>
            </a:r>
          </a:p>
          <a:p>
            <a:pPr lvl="0"/>
            <a:r>
              <a:rPr sz="2000" smtClean="0"/>
              <a:t> La acción disciplinaria es procedente aunque el servidor público ya no esté ejerciendo funciones públicas. </a:t>
            </a:r>
          </a:p>
          <a:p>
            <a:pPr lvl="0"/>
            <a:r>
              <a:rPr sz="2000" smtClean="0"/>
              <a:t>Iniciada la investigación disciplinaria se notificará al investigado y se dejará constancia en el expediente respectivo</a:t>
            </a:r>
          </a:p>
          <a:p>
            <a:endParaRPr sz="2000" smtClean="0"/>
          </a:p>
          <a:p>
            <a:r>
              <a:rPr sz="2000" smtClean="0"/>
              <a:t>El Servidor Público está sometido a las siguientes sanciones:</a:t>
            </a:r>
          </a:p>
          <a:p>
            <a:endParaRPr sz="2000" smtClean="0"/>
          </a:p>
          <a:p>
            <a:pPr lvl="0">
              <a:buFont typeface="Arial" pitchFamily="34" charset="0"/>
              <a:buChar char="•"/>
            </a:pPr>
            <a:r>
              <a:rPr sz="2000" b="1" smtClean="0"/>
              <a:t> Destitución e inhabilidad general </a:t>
            </a:r>
            <a:endParaRPr sz="2000" smtClean="0"/>
          </a:p>
          <a:p>
            <a:pPr lvl="0">
              <a:buFont typeface="Arial" pitchFamily="34" charset="0"/>
              <a:buChar char="•"/>
            </a:pPr>
            <a:r>
              <a:rPr sz="2000" b="1" smtClean="0"/>
              <a:t> Suspensión</a:t>
            </a:r>
            <a:endParaRPr sz="2000" smtClean="0"/>
          </a:p>
          <a:p>
            <a:pPr lvl="0">
              <a:buFont typeface="Arial" pitchFamily="34" charset="0"/>
              <a:buChar char="•"/>
            </a:pPr>
            <a:r>
              <a:rPr sz="2000" b="1" smtClean="0"/>
              <a:t> Multa</a:t>
            </a:r>
            <a:endParaRPr sz="2000" smtClean="0"/>
          </a:p>
          <a:p>
            <a:pPr lvl="0">
              <a:buFont typeface="Arial" pitchFamily="34" charset="0"/>
              <a:buChar char="•"/>
            </a:pPr>
            <a:r>
              <a:rPr sz="2000" b="1" smtClean="0"/>
              <a:t> Amonestación escrita</a:t>
            </a:r>
            <a:endParaRPr sz="2000" smtClean="0"/>
          </a:p>
          <a:p>
            <a:pPr>
              <a:buFont typeface="Arial" pitchFamily="34" charset="0"/>
              <a:buChar char="•"/>
            </a:pPr>
            <a:r>
              <a:rPr sz="2000" b="1" smtClean="0"/>
              <a:t> Retiro del servicio</a:t>
            </a:r>
            <a:endParaRPr smtClean="0"/>
          </a:p>
        </p:txBody>
      </p:sp>
      <p:pic>
        <p:nvPicPr>
          <p:cNvPr id="46083" name="Picture 3" descr="C:\Users\usuario\AppData\Local\Microsoft\Windows\Temporary Internet Files\Content.IE5\KQBSTQ3Y\MC900288992[1].wmf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7167457" y="214290"/>
            <a:ext cx="970573" cy="1433507"/>
          </a:xfrm>
          <a:prstGeom prst="rect">
            <a:avLst/>
          </a:prstGeom>
          <a:noFill/>
        </p:spPr>
      </p:pic>
    </p:spTree>
  </p:cSld>
  <p:clrMapOvr>
    <a:masterClrMapping/>
  </p:clrMapOvr>
  <p:transition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2" descr="\\Auxsistemas2\prensa\JULIO 17 2012 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5279" y="0"/>
            <a:ext cx="1620477" cy="1071546"/>
          </a:xfrm>
          <a:prstGeom prst="rect">
            <a:avLst/>
          </a:prstGeom>
          <a:noFill/>
        </p:spPr>
      </p:pic>
      <p:pic>
        <p:nvPicPr>
          <p:cNvPr id="28" name="Picture 3" descr="\\Auxsistemas2\prensa\IMG_2515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5279" y="1000108"/>
            <a:ext cx="1620477" cy="1276336"/>
          </a:xfrm>
          <a:prstGeom prst="rect">
            <a:avLst/>
          </a:prstGeom>
          <a:noFill/>
        </p:spPr>
      </p:pic>
      <p:pic>
        <p:nvPicPr>
          <p:cNvPr id="30" name="Picture 5" descr="\\JHONMORA\Inbox johnstryper2\FOTOS ALUMBRADO NAVIDEÑO\CD1\PC080146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5279" y="3357562"/>
            <a:ext cx="1620478" cy="1285271"/>
          </a:xfrm>
          <a:prstGeom prst="rect">
            <a:avLst/>
          </a:prstGeom>
          <a:noFill/>
        </p:spPr>
      </p:pic>
      <p:pic>
        <p:nvPicPr>
          <p:cNvPr id="33" name="Picture 22" descr="via picaleña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5279" y="2214554"/>
            <a:ext cx="1620477" cy="1272388"/>
          </a:xfrm>
          <a:prstGeom prst="rect">
            <a:avLst/>
          </a:prstGeom>
          <a:noFill/>
          <a:ln w="57150">
            <a:noFill/>
            <a:miter lim="800000"/>
            <a:headEnd/>
            <a:tailEnd/>
          </a:ln>
        </p:spPr>
      </p:pic>
      <p:grpSp>
        <p:nvGrpSpPr>
          <p:cNvPr id="2" name="47 Grupo"/>
          <p:cNvGrpSpPr/>
          <p:nvPr/>
        </p:nvGrpSpPr>
        <p:grpSpPr>
          <a:xfrm>
            <a:off x="94660" y="0"/>
            <a:ext cx="1620479" cy="6858000"/>
            <a:chOff x="94660" y="0"/>
            <a:chExt cx="1620479" cy="6858000"/>
          </a:xfrm>
        </p:grpSpPr>
        <p:pic>
          <p:nvPicPr>
            <p:cNvPr id="29" name="Imagen 1" descr="tn?sid=3841431801&amp;mid=AIRu%2BFcAANwYTnpqQguMdwfsHik&amp;midoffset=1_1481611&amp;partid=3&amp;f=283&amp;fid=Inbox&amp;w=637&amp;h=480&amp;httperr=1"/>
            <p:cNvPicPr>
              <a:picLocks noChangeAspect="1"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94661" y="5630567"/>
              <a:ext cx="1611096" cy="12274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4" name="Picture 68" descr="DSC00059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94660" y="4572008"/>
              <a:ext cx="1611096" cy="1266984"/>
            </a:xfrm>
            <a:prstGeom prst="rect">
              <a:avLst/>
            </a:prstGeom>
            <a:noFill/>
            <a:ln w="57150">
              <a:noFill/>
              <a:miter lim="800000"/>
              <a:headEnd/>
              <a:tailEnd/>
            </a:ln>
          </p:spPr>
        </p:pic>
        <p:pic>
          <p:nvPicPr>
            <p:cNvPr id="44" name="Picture 2" descr="\\Auxsistemas2\prensa\JULIO 17 2012 3.JP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4661" y="0"/>
              <a:ext cx="1620477" cy="1071546"/>
            </a:xfrm>
            <a:prstGeom prst="rect">
              <a:avLst/>
            </a:prstGeom>
            <a:noFill/>
          </p:spPr>
        </p:pic>
        <p:pic>
          <p:nvPicPr>
            <p:cNvPr id="45" name="Picture 3" descr="\\Auxsistemas2\prensa\IMG_2515.JPG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94661" y="1000108"/>
              <a:ext cx="1620477" cy="1276336"/>
            </a:xfrm>
            <a:prstGeom prst="rect">
              <a:avLst/>
            </a:prstGeom>
            <a:noFill/>
          </p:spPr>
        </p:pic>
        <p:pic>
          <p:nvPicPr>
            <p:cNvPr id="46" name="Picture 5" descr="\\JHONMORA\Inbox johnstryper2\FOTOS ALUMBRADO NAVIDEÑO\CD1\PC080146.JP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94661" y="3357562"/>
              <a:ext cx="1620478" cy="1285271"/>
            </a:xfrm>
            <a:prstGeom prst="rect">
              <a:avLst/>
            </a:prstGeom>
            <a:noFill/>
          </p:spPr>
        </p:pic>
        <p:pic>
          <p:nvPicPr>
            <p:cNvPr id="47" name="Picture 22" descr="via picaleña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94661" y="2214554"/>
              <a:ext cx="1620477" cy="1272388"/>
            </a:xfrm>
            <a:prstGeom prst="rect">
              <a:avLst/>
            </a:prstGeom>
            <a:noFill/>
            <a:ln w="57150">
              <a:noFill/>
              <a:miter lim="800000"/>
              <a:headEnd/>
              <a:tailEnd/>
            </a:ln>
          </p:spPr>
        </p:pic>
      </p:grpSp>
      <p:sp>
        <p:nvSpPr>
          <p:cNvPr id="49" name="48 CuadroTexto"/>
          <p:cNvSpPr txBox="1"/>
          <p:nvPr/>
        </p:nvSpPr>
        <p:spPr>
          <a:xfrm>
            <a:off x="2143108" y="214290"/>
            <a:ext cx="6286544" cy="65556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sz="2000" dirty="0" smtClean="0">
              <a:latin typeface="Berlin Sans FB Demi" pitchFamily="34" charset="0"/>
            </a:endParaRPr>
          </a:p>
          <a:p>
            <a:pPr algn="ctr"/>
            <a:r>
              <a:rPr sz="2000" dirty="0" smtClean="0">
                <a:latin typeface="Berlin Sans FB Demi" pitchFamily="34" charset="0"/>
              </a:rPr>
              <a:t>REGIMEN SALARIAL</a:t>
            </a:r>
          </a:p>
          <a:p>
            <a:pPr algn="ctr"/>
            <a:endParaRPr sz="2000" dirty="0" smtClean="0">
              <a:latin typeface="Berlin Sans FB Demi" pitchFamily="34" charset="0"/>
            </a:endParaRPr>
          </a:p>
          <a:p>
            <a:endParaRPr sz="2000" dirty="0" smtClean="0"/>
          </a:p>
          <a:p>
            <a:r>
              <a:rPr sz="2000" b="1" dirty="0" smtClean="0"/>
              <a:t>Salario:</a:t>
            </a:r>
            <a:endParaRPr sz="2000" dirty="0" smtClean="0"/>
          </a:p>
          <a:p>
            <a:r>
              <a:rPr sz="2000" dirty="0" smtClean="0"/>
              <a:t>El régimen salarial de los empleados públicos está consagrado en el decreto 1042 de 1978, y hacen parte de él:</a:t>
            </a:r>
          </a:p>
          <a:p>
            <a:pPr lvl="2">
              <a:buFont typeface="Wingdings" pitchFamily="2" charset="2"/>
              <a:buChar char="ü"/>
            </a:pPr>
            <a:r>
              <a:rPr sz="2000" dirty="0" smtClean="0"/>
              <a:t>Asignación básica mensual.</a:t>
            </a:r>
          </a:p>
          <a:p>
            <a:pPr lvl="2">
              <a:buFont typeface="Wingdings" pitchFamily="2" charset="2"/>
              <a:buChar char="ü"/>
            </a:pPr>
            <a:r>
              <a:rPr sz="2000" dirty="0" smtClean="0"/>
              <a:t>Prima de servicios</a:t>
            </a:r>
          </a:p>
          <a:p>
            <a:pPr lvl="2">
              <a:buFont typeface="Wingdings" pitchFamily="2" charset="2"/>
              <a:buChar char="ü"/>
            </a:pPr>
            <a:r>
              <a:rPr sz="2000" dirty="0" smtClean="0"/>
              <a:t>Auxilio de </a:t>
            </a:r>
            <a:r>
              <a:rPr sz="2000" dirty="0" smtClean="0"/>
              <a:t>transporte y de alimentación</a:t>
            </a:r>
            <a:endParaRPr sz="2000" dirty="0" smtClean="0"/>
          </a:p>
          <a:p>
            <a:pPr lvl="2">
              <a:buFont typeface="Wingdings" pitchFamily="2" charset="2"/>
              <a:buChar char="ü"/>
            </a:pPr>
            <a:r>
              <a:rPr sz="2000" dirty="0" smtClean="0"/>
              <a:t>Viáticos</a:t>
            </a:r>
          </a:p>
          <a:p>
            <a:r>
              <a:rPr sz="2000" b="1" dirty="0" smtClean="0"/>
              <a:t>Riesgos </a:t>
            </a:r>
            <a:r>
              <a:rPr sz="2000" b="1" dirty="0" smtClean="0"/>
              <a:t>Laborales:</a:t>
            </a:r>
            <a:endParaRPr sz="2000" dirty="0" smtClean="0"/>
          </a:p>
          <a:p>
            <a:r>
              <a:rPr sz="2000" dirty="0" smtClean="0"/>
              <a:t>Infibagué cuenta en la actualidad con una Administradora de Riesgos </a:t>
            </a:r>
            <a:r>
              <a:rPr sz="2000" dirty="0" smtClean="0"/>
              <a:t>Laborales, </a:t>
            </a:r>
            <a:r>
              <a:rPr sz="2000" dirty="0" smtClean="0"/>
              <a:t>la cual ampara a los funcionarios en caso de enfermedad profesional o un accidente de trabajo y adicionalmente, nos presta sus servicios a través de asesorías en salud ocupacional y protección laboral</a:t>
            </a:r>
          </a:p>
          <a:p>
            <a:r>
              <a:rPr sz="2000" b="1" dirty="0" smtClean="0"/>
              <a:t>Caja de Compensación:</a:t>
            </a:r>
            <a:endParaRPr sz="2000" dirty="0" smtClean="0"/>
          </a:p>
          <a:p>
            <a:r>
              <a:rPr sz="2000" dirty="0" smtClean="0"/>
              <a:t>La Entidad se encuentra afiliada actualmente a la Caja de Compensación Familiar COMFENALCO.</a:t>
            </a:r>
            <a:endParaRPr sz="2000" dirty="0"/>
          </a:p>
        </p:txBody>
      </p:sp>
      <p:pic>
        <p:nvPicPr>
          <p:cNvPr id="47108" name="Picture 4" descr="C:\Users\usuario\AppData\Local\Microsoft\Windows\Temporary Internet Files\Content.IE5\KQBSTQ3Y\MC900030049[1].wmf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7429520" y="542908"/>
            <a:ext cx="864108" cy="772668"/>
          </a:xfrm>
          <a:prstGeom prst="rect">
            <a:avLst/>
          </a:prstGeom>
          <a:noFill/>
        </p:spPr>
      </p:pic>
      <p:pic>
        <p:nvPicPr>
          <p:cNvPr id="47109" name="Picture 5" descr="C:\Users\usuario\AppData\Local\Microsoft\Windows\Temporary Internet Files\Content.IE5\S6VT6WAD\MC900396348[1].wmf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6515120" y="542908"/>
            <a:ext cx="914400" cy="914400"/>
          </a:xfrm>
          <a:prstGeom prst="rect">
            <a:avLst/>
          </a:prstGeom>
          <a:noFill/>
        </p:spPr>
      </p:pic>
    </p:spTree>
  </p:cSld>
  <p:clrMapOvr>
    <a:masterClrMapping/>
  </p:clrMapOvr>
  <p:transition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2" descr="\\Auxsistemas2\prensa\JULIO 17 2012 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5279" y="0"/>
            <a:ext cx="1620477" cy="1071546"/>
          </a:xfrm>
          <a:prstGeom prst="rect">
            <a:avLst/>
          </a:prstGeom>
          <a:noFill/>
        </p:spPr>
      </p:pic>
      <p:pic>
        <p:nvPicPr>
          <p:cNvPr id="28" name="Picture 3" descr="\\Auxsistemas2\prensa\IMG_2515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5279" y="1000108"/>
            <a:ext cx="1620477" cy="1276336"/>
          </a:xfrm>
          <a:prstGeom prst="rect">
            <a:avLst/>
          </a:prstGeom>
          <a:noFill/>
        </p:spPr>
      </p:pic>
      <p:pic>
        <p:nvPicPr>
          <p:cNvPr id="30" name="Picture 5" descr="\\JHONMORA\Inbox johnstryper2\FOTOS ALUMBRADO NAVIDEÑO\CD1\PC080146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5279" y="3357562"/>
            <a:ext cx="1620478" cy="1285271"/>
          </a:xfrm>
          <a:prstGeom prst="rect">
            <a:avLst/>
          </a:prstGeom>
          <a:noFill/>
        </p:spPr>
      </p:pic>
      <p:pic>
        <p:nvPicPr>
          <p:cNvPr id="33" name="Picture 22" descr="via picaleña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5279" y="2214554"/>
            <a:ext cx="1620477" cy="1272388"/>
          </a:xfrm>
          <a:prstGeom prst="rect">
            <a:avLst/>
          </a:prstGeom>
          <a:noFill/>
          <a:ln w="57150">
            <a:noFill/>
            <a:miter lim="800000"/>
            <a:headEnd/>
            <a:tailEnd/>
          </a:ln>
        </p:spPr>
      </p:pic>
      <p:grpSp>
        <p:nvGrpSpPr>
          <p:cNvPr id="2" name="47 Grupo"/>
          <p:cNvGrpSpPr/>
          <p:nvPr/>
        </p:nvGrpSpPr>
        <p:grpSpPr>
          <a:xfrm>
            <a:off x="94660" y="0"/>
            <a:ext cx="1620479" cy="6858000"/>
            <a:chOff x="94660" y="0"/>
            <a:chExt cx="1620479" cy="6858000"/>
          </a:xfrm>
        </p:grpSpPr>
        <p:pic>
          <p:nvPicPr>
            <p:cNvPr id="29" name="Imagen 1" descr="tn?sid=3841431801&amp;mid=AIRu%2BFcAANwYTnpqQguMdwfsHik&amp;midoffset=1_1481611&amp;partid=3&amp;f=283&amp;fid=Inbox&amp;w=637&amp;h=480&amp;httperr=1"/>
            <p:cNvPicPr>
              <a:picLocks noChangeAspect="1"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94661" y="5630567"/>
              <a:ext cx="1611096" cy="12274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4" name="Picture 68" descr="DSC00059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94660" y="4572008"/>
              <a:ext cx="1611096" cy="1266984"/>
            </a:xfrm>
            <a:prstGeom prst="rect">
              <a:avLst/>
            </a:prstGeom>
            <a:noFill/>
            <a:ln w="57150">
              <a:noFill/>
              <a:miter lim="800000"/>
              <a:headEnd/>
              <a:tailEnd/>
            </a:ln>
          </p:spPr>
        </p:pic>
        <p:pic>
          <p:nvPicPr>
            <p:cNvPr id="44" name="Picture 2" descr="\\Auxsistemas2\prensa\JULIO 17 2012 3.JP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4661" y="0"/>
              <a:ext cx="1620477" cy="1071546"/>
            </a:xfrm>
            <a:prstGeom prst="rect">
              <a:avLst/>
            </a:prstGeom>
            <a:noFill/>
          </p:spPr>
        </p:pic>
        <p:pic>
          <p:nvPicPr>
            <p:cNvPr id="45" name="Picture 3" descr="\\Auxsistemas2\prensa\IMG_2515.JPG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94661" y="1000108"/>
              <a:ext cx="1620477" cy="1276336"/>
            </a:xfrm>
            <a:prstGeom prst="rect">
              <a:avLst/>
            </a:prstGeom>
            <a:noFill/>
          </p:spPr>
        </p:pic>
        <p:pic>
          <p:nvPicPr>
            <p:cNvPr id="46" name="Picture 5" descr="\\JHONMORA\Inbox johnstryper2\FOTOS ALUMBRADO NAVIDEÑO\CD1\PC080146.JP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94661" y="3357562"/>
              <a:ext cx="1620478" cy="1285271"/>
            </a:xfrm>
            <a:prstGeom prst="rect">
              <a:avLst/>
            </a:prstGeom>
            <a:noFill/>
          </p:spPr>
        </p:pic>
        <p:pic>
          <p:nvPicPr>
            <p:cNvPr id="47" name="Picture 22" descr="via picaleña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94661" y="2214554"/>
              <a:ext cx="1620477" cy="1272388"/>
            </a:xfrm>
            <a:prstGeom prst="rect">
              <a:avLst/>
            </a:prstGeom>
            <a:noFill/>
            <a:ln w="57150">
              <a:noFill/>
              <a:miter lim="800000"/>
              <a:headEnd/>
              <a:tailEnd/>
            </a:ln>
          </p:spPr>
        </p:pic>
      </p:grpSp>
      <p:sp>
        <p:nvSpPr>
          <p:cNvPr id="49" name="48 CuadroTexto"/>
          <p:cNvSpPr txBox="1"/>
          <p:nvPr/>
        </p:nvSpPr>
        <p:spPr>
          <a:xfrm>
            <a:off x="2143108" y="214290"/>
            <a:ext cx="6286544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sz="2000" dirty="0" smtClean="0">
              <a:latin typeface="Berlin Sans FB Demi" pitchFamily="34" charset="0"/>
            </a:endParaRPr>
          </a:p>
          <a:p>
            <a:pPr algn="ctr"/>
            <a:r>
              <a:rPr sz="2000" dirty="0" smtClean="0">
                <a:latin typeface="Berlin Sans FB Demi" pitchFamily="34" charset="0"/>
              </a:rPr>
              <a:t>REGIMEN PRESTACIONAL</a:t>
            </a:r>
          </a:p>
          <a:p>
            <a:pPr algn="ctr"/>
            <a:endParaRPr sz="2000" dirty="0" smtClean="0">
              <a:latin typeface="Berlin Sans FB Demi" pitchFamily="34" charset="0"/>
            </a:endParaRPr>
          </a:p>
          <a:p>
            <a:endParaRPr sz="2000" dirty="0" smtClean="0"/>
          </a:p>
          <a:p>
            <a:endParaRPr sz="2000" dirty="0" smtClean="0"/>
          </a:p>
          <a:p>
            <a:endParaRPr sz="2000" dirty="0" smtClean="0"/>
          </a:p>
          <a:p>
            <a:endParaRPr sz="2000" dirty="0" smtClean="0"/>
          </a:p>
          <a:p>
            <a:endParaRPr sz="2000" dirty="0" smtClean="0"/>
          </a:p>
          <a:p>
            <a:r>
              <a:rPr sz="2000" dirty="0" smtClean="0"/>
              <a:t>Prima de Navidad</a:t>
            </a:r>
            <a:r>
              <a:rPr lang="es-MX" sz="2000" dirty="0" smtClean="0"/>
              <a:t>, </a:t>
            </a:r>
            <a:r>
              <a:rPr sz="2000" dirty="0" smtClean="0"/>
              <a:t>Vacaciones y prima de vacaciones</a:t>
            </a:r>
            <a:r>
              <a:rPr lang="es-MX" sz="2000" dirty="0" smtClean="0"/>
              <a:t>, </a:t>
            </a:r>
            <a:r>
              <a:rPr sz="2000" dirty="0" smtClean="0"/>
              <a:t>Calzado y vestido de labor, Bonificación </a:t>
            </a:r>
            <a:r>
              <a:rPr lang="es-ES" sz="2000" dirty="0" smtClean="0"/>
              <a:t>especial de recreación, subsidio familiar, cesantías, intereses a las cesantías, Pensión de vejez, Auxilio de maternidad</a:t>
            </a:r>
            <a:endParaRPr sz="2000" dirty="0" smtClean="0"/>
          </a:p>
          <a:p>
            <a:endParaRPr sz="2000" b="1" dirty="0" smtClean="0"/>
          </a:p>
        </p:txBody>
      </p:sp>
      <p:pic>
        <p:nvPicPr>
          <p:cNvPr id="48130" name="Picture 2" descr="C:\Users\usuario\AppData\Local\Microsoft\Windows\Temporary Internet Files\Content.IE5\KQBSTQ3Y\MC900060130[1].wmf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6786578" y="711861"/>
            <a:ext cx="1258214" cy="1811426"/>
          </a:xfrm>
          <a:prstGeom prst="rect">
            <a:avLst/>
          </a:prstGeom>
          <a:noFill/>
        </p:spPr>
      </p:pic>
    </p:spTree>
  </p:cSld>
  <p:clrMapOvr>
    <a:masterClrMapping/>
  </p:clrMapOvr>
  <p:transition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2" descr="\\Auxsistemas2\prensa\JULIO 17 2012 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5279" y="0"/>
            <a:ext cx="1620477" cy="1071546"/>
          </a:xfrm>
          <a:prstGeom prst="rect">
            <a:avLst/>
          </a:prstGeom>
          <a:noFill/>
        </p:spPr>
      </p:pic>
      <p:pic>
        <p:nvPicPr>
          <p:cNvPr id="28" name="Picture 3" descr="\\Auxsistemas2\prensa\IMG_2515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5279" y="1000108"/>
            <a:ext cx="1620477" cy="1276336"/>
          </a:xfrm>
          <a:prstGeom prst="rect">
            <a:avLst/>
          </a:prstGeom>
          <a:noFill/>
        </p:spPr>
      </p:pic>
      <p:pic>
        <p:nvPicPr>
          <p:cNvPr id="30" name="Picture 5" descr="\\JHONMORA\Inbox johnstryper2\FOTOS ALUMBRADO NAVIDEÑO\CD1\PC080146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5279" y="3357562"/>
            <a:ext cx="1620478" cy="1285271"/>
          </a:xfrm>
          <a:prstGeom prst="rect">
            <a:avLst/>
          </a:prstGeom>
          <a:noFill/>
        </p:spPr>
      </p:pic>
      <p:pic>
        <p:nvPicPr>
          <p:cNvPr id="33" name="Picture 22" descr="via picaleña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5279" y="2214554"/>
            <a:ext cx="1620477" cy="1272388"/>
          </a:xfrm>
          <a:prstGeom prst="rect">
            <a:avLst/>
          </a:prstGeom>
          <a:noFill/>
          <a:ln w="57150">
            <a:noFill/>
            <a:miter lim="800000"/>
            <a:headEnd/>
            <a:tailEnd/>
          </a:ln>
        </p:spPr>
      </p:pic>
      <p:grpSp>
        <p:nvGrpSpPr>
          <p:cNvPr id="2" name="47 Grupo"/>
          <p:cNvGrpSpPr/>
          <p:nvPr/>
        </p:nvGrpSpPr>
        <p:grpSpPr>
          <a:xfrm>
            <a:off x="94660" y="0"/>
            <a:ext cx="1620479" cy="6858000"/>
            <a:chOff x="94660" y="0"/>
            <a:chExt cx="1620479" cy="6858000"/>
          </a:xfrm>
        </p:grpSpPr>
        <p:pic>
          <p:nvPicPr>
            <p:cNvPr id="29" name="Imagen 1" descr="tn?sid=3841431801&amp;mid=AIRu%2BFcAANwYTnpqQguMdwfsHik&amp;midoffset=1_1481611&amp;partid=3&amp;f=283&amp;fid=Inbox&amp;w=637&amp;h=480&amp;httperr=1"/>
            <p:cNvPicPr>
              <a:picLocks noChangeAspect="1"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94661" y="5630567"/>
              <a:ext cx="1611096" cy="12274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4" name="Picture 68" descr="DSC00059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94660" y="4572008"/>
              <a:ext cx="1611096" cy="1266984"/>
            </a:xfrm>
            <a:prstGeom prst="rect">
              <a:avLst/>
            </a:prstGeom>
            <a:noFill/>
            <a:ln w="57150">
              <a:noFill/>
              <a:miter lim="800000"/>
              <a:headEnd/>
              <a:tailEnd/>
            </a:ln>
          </p:spPr>
        </p:pic>
        <p:pic>
          <p:nvPicPr>
            <p:cNvPr id="44" name="Picture 2" descr="\\Auxsistemas2\prensa\JULIO 17 2012 3.JP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4661" y="0"/>
              <a:ext cx="1620477" cy="1071546"/>
            </a:xfrm>
            <a:prstGeom prst="rect">
              <a:avLst/>
            </a:prstGeom>
            <a:noFill/>
          </p:spPr>
        </p:pic>
        <p:pic>
          <p:nvPicPr>
            <p:cNvPr id="45" name="Picture 3" descr="\\Auxsistemas2\prensa\IMG_2515.JPG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94661" y="1000108"/>
              <a:ext cx="1620477" cy="1276336"/>
            </a:xfrm>
            <a:prstGeom prst="rect">
              <a:avLst/>
            </a:prstGeom>
            <a:noFill/>
          </p:spPr>
        </p:pic>
        <p:pic>
          <p:nvPicPr>
            <p:cNvPr id="46" name="Picture 5" descr="\\JHONMORA\Inbox johnstryper2\FOTOS ALUMBRADO NAVIDEÑO\CD1\PC080146.JP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94661" y="3357562"/>
              <a:ext cx="1620478" cy="1285271"/>
            </a:xfrm>
            <a:prstGeom prst="rect">
              <a:avLst/>
            </a:prstGeom>
            <a:noFill/>
          </p:spPr>
        </p:pic>
        <p:pic>
          <p:nvPicPr>
            <p:cNvPr id="47" name="Picture 22" descr="via picaleña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94661" y="2214554"/>
              <a:ext cx="1620477" cy="1272388"/>
            </a:xfrm>
            <a:prstGeom prst="rect">
              <a:avLst/>
            </a:prstGeom>
            <a:noFill/>
            <a:ln w="57150">
              <a:noFill/>
              <a:miter lim="800000"/>
              <a:headEnd/>
              <a:tailEnd/>
            </a:ln>
          </p:spPr>
        </p:pic>
      </p:grpSp>
      <p:sp>
        <p:nvSpPr>
          <p:cNvPr id="49" name="48 CuadroTexto"/>
          <p:cNvSpPr txBox="1"/>
          <p:nvPr/>
        </p:nvSpPr>
        <p:spPr>
          <a:xfrm>
            <a:off x="2143108" y="214290"/>
            <a:ext cx="6286544" cy="65556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sz="2000" smtClean="0">
              <a:latin typeface="Berlin Sans FB Demi" pitchFamily="34" charset="0"/>
            </a:endParaRPr>
          </a:p>
          <a:p>
            <a:pPr algn="ctr"/>
            <a:r>
              <a:rPr sz="2000" smtClean="0">
                <a:latin typeface="Berlin Sans FB Demi" pitchFamily="34" charset="0"/>
              </a:rPr>
              <a:t>SITUACIONES ADMINISTRATIVAS</a:t>
            </a:r>
          </a:p>
          <a:p>
            <a:endParaRPr sz="2000" b="1" smtClean="0">
              <a:latin typeface="Berlin Sans FB Demi" pitchFamily="34" charset="0"/>
            </a:endParaRPr>
          </a:p>
          <a:p>
            <a:r>
              <a:rPr sz="2000" b="1" smtClean="0"/>
              <a:t>Servicio Activo: </a:t>
            </a:r>
            <a:endParaRPr sz="2000" smtClean="0"/>
          </a:p>
          <a:p>
            <a:r>
              <a:rPr sz="2000" smtClean="0"/>
              <a:t>Cuando el empleado se encuentra en el ejercicio de las funciones propias del cargo, desarrollando las actividades que tipifican el empleo de la planta de personal a la cual nos hallemos vinculados. </a:t>
            </a:r>
          </a:p>
          <a:p>
            <a:r>
              <a:rPr sz="2000" b="1" smtClean="0"/>
              <a:t> </a:t>
            </a:r>
            <a:endParaRPr sz="2000" smtClean="0"/>
          </a:p>
          <a:p>
            <a:r>
              <a:rPr sz="2000" b="1" smtClean="0"/>
              <a:t>Licencia: </a:t>
            </a:r>
            <a:endParaRPr sz="2000" smtClean="0"/>
          </a:p>
          <a:p>
            <a:r>
              <a:rPr sz="2000" smtClean="0"/>
              <a:t>Cuando el funcionario se separa temporalmente de las funciones habituales por solicitud propia; por enfermedad; y por maternidad. No obstante, aplican a cada caso distintas particularidades. </a:t>
            </a:r>
          </a:p>
          <a:p>
            <a:r>
              <a:rPr sz="2000" b="1" smtClean="0"/>
              <a:t> </a:t>
            </a:r>
            <a:endParaRPr sz="2000" smtClean="0"/>
          </a:p>
          <a:p>
            <a:r>
              <a:rPr sz="2000" b="1" smtClean="0"/>
              <a:t>Licencia por solicitud propia no remunerada: </a:t>
            </a:r>
            <a:endParaRPr sz="2000" smtClean="0"/>
          </a:p>
          <a:p>
            <a:r>
              <a:rPr sz="2000" smtClean="0"/>
              <a:t>Los empleados pueden solicitarla hasta por un término de 60 días al año, continuos o discontinuos y permite la prórroga hasta por 30 días más, siempre y cuando concurra justa causa. Por ser ésta no remunerada, además de no recibir el salario, tiene efectos en la liquidación</a:t>
            </a:r>
            <a:endParaRPr sz="2000"/>
          </a:p>
        </p:txBody>
      </p:sp>
      <p:pic>
        <p:nvPicPr>
          <p:cNvPr id="49154" name="Picture 2" descr="C:\Users\usuario\AppData\Local\Microsoft\Windows\Temporary Internet Files\Content.IE5\U6SVX7EN\MC900343191[1].wmf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2357422" y="405429"/>
            <a:ext cx="751981" cy="594679"/>
          </a:xfrm>
          <a:prstGeom prst="rect">
            <a:avLst/>
          </a:prstGeom>
          <a:noFill/>
        </p:spPr>
      </p:pic>
    </p:spTree>
  </p:cSld>
  <p:clrMapOvr>
    <a:masterClrMapping/>
  </p:clrMapOvr>
  <p:transition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2" descr="\\Auxsistemas2\prensa\JULIO 17 2012 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5279" y="0"/>
            <a:ext cx="1620477" cy="1071546"/>
          </a:xfrm>
          <a:prstGeom prst="rect">
            <a:avLst/>
          </a:prstGeom>
          <a:noFill/>
        </p:spPr>
      </p:pic>
      <p:pic>
        <p:nvPicPr>
          <p:cNvPr id="28" name="Picture 3" descr="\\Auxsistemas2\prensa\IMG_2515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5279" y="1000108"/>
            <a:ext cx="1620477" cy="1276336"/>
          </a:xfrm>
          <a:prstGeom prst="rect">
            <a:avLst/>
          </a:prstGeom>
          <a:noFill/>
        </p:spPr>
      </p:pic>
      <p:pic>
        <p:nvPicPr>
          <p:cNvPr id="30" name="Picture 5" descr="\\JHONMORA\Inbox johnstryper2\FOTOS ALUMBRADO NAVIDEÑO\CD1\PC080146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5279" y="3357562"/>
            <a:ext cx="1620478" cy="1285271"/>
          </a:xfrm>
          <a:prstGeom prst="rect">
            <a:avLst/>
          </a:prstGeom>
          <a:noFill/>
        </p:spPr>
      </p:pic>
      <p:pic>
        <p:nvPicPr>
          <p:cNvPr id="33" name="Picture 22" descr="via picaleña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5279" y="2214554"/>
            <a:ext cx="1620477" cy="1272388"/>
          </a:xfrm>
          <a:prstGeom prst="rect">
            <a:avLst/>
          </a:prstGeom>
          <a:noFill/>
          <a:ln w="57150">
            <a:noFill/>
            <a:miter lim="800000"/>
            <a:headEnd/>
            <a:tailEnd/>
          </a:ln>
        </p:spPr>
      </p:pic>
      <p:grpSp>
        <p:nvGrpSpPr>
          <p:cNvPr id="2" name="47 Grupo"/>
          <p:cNvGrpSpPr/>
          <p:nvPr/>
        </p:nvGrpSpPr>
        <p:grpSpPr>
          <a:xfrm>
            <a:off x="94660" y="0"/>
            <a:ext cx="1620479" cy="6858000"/>
            <a:chOff x="94660" y="0"/>
            <a:chExt cx="1620479" cy="6858000"/>
          </a:xfrm>
        </p:grpSpPr>
        <p:pic>
          <p:nvPicPr>
            <p:cNvPr id="29" name="Imagen 1" descr="tn?sid=3841431801&amp;mid=AIRu%2BFcAANwYTnpqQguMdwfsHik&amp;midoffset=1_1481611&amp;partid=3&amp;f=283&amp;fid=Inbox&amp;w=637&amp;h=480&amp;httperr=1"/>
            <p:cNvPicPr>
              <a:picLocks noChangeAspect="1"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94661" y="5630567"/>
              <a:ext cx="1611096" cy="12274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4" name="Picture 68" descr="DSC00059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94660" y="4572008"/>
              <a:ext cx="1611096" cy="1266984"/>
            </a:xfrm>
            <a:prstGeom prst="rect">
              <a:avLst/>
            </a:prstGeom>
            <a:noFill/>
            <a:ln w="57150">
              <a:noFill/>
              <a:miter lim="800000"/>
              <a:headEnd/>
              <a:tailEnd/>
            </a:ln>
          </p:spPr>
        </p:pic>
        <p:pic>
          <p:nvPicPr>
            <p:cNvPr id="44" name="Picture 2" descr="\\Auxsistemas2\prensa\JULIO 17 2012 3.JP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4661" y="0"/>
              <a:ext cx="1620477" cy="1071546"/>
            </a:xfrm>
            <a:prstGeom prst="rect">
              <a:avLst/>
            </a:prstGeom>
            <a:noFill/>
          </p:spPr>
        </p:pic>
        <p:pic>
          <p:nvPicPr>
            <p:cNvPr id="45" name="Picture 3" descr="\\Auxsistemas2\prensa\IMG_2515.JPG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94661" y="1000108"/>
              <a:ext cx="1620477" cy="1276336"/>
            </a:xfrm>
            <a:prstGeom prst="rect">
              <a:avLst/>
            </a:prstGeom>
            <a:noFill/>
          </p:spPr>
        </p:pic>
        <p:pic>
          <p:nvPicPr>
            <p:cNvPr id="46" name="Picture 5" descr="\\JHONMORA\Inbox johnstryper2\FOTOS ALUMBRADO NAVIDEÑO\CD1\PC080146.JP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94661" y="3357562"/>
              <a:ext cx="1620478" cy="1285271"/>
            </a:xfrm>
            <a:prstGeom prst="rect">
              <a:avLst/>
            </a:prstGeom>
            <a:noFill/>
          </p:spPr>
        </p:pic>
        <p:pic>
          <p:nvPicPr>
            <p:cNvPr id="47" name="Picture 22" descr="via picaleña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94661" y="2214554"/>
              <a:ext cx="1620477" cy="1272388"/>
            </a:xfrm>
            <a:prstGeom prst="rect">
              <a:avLst/>
            </a:prstGeom>
            <a:noFill/>
            <a:ln w="57150">
              <a:noFill/>
              <a:miter lim="800000"/>
              <a:headEnd/>
              <a:tailEnd/>
            </a:ln>
          </p:spPr>
        </p:pic>
      </p:grpSp>
      <p:sp>
        <p:nvSpPr>
          <p:cNvPr id="49" name="48 CuadroTexto"/>
          <p:cNvSpPr txBox="1"/>
          <p:nvPr/>
        </p:nvSpPr>
        <p:spPr>
          <a:xfrm>
            <a:off x="2143108" y="214290"/>
            <a:ext cx="6286544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sz="2000" smtClean="0">
              <a:latin typeface="Berlin Sans FB Demi" pitchFamily="34" charset="0"/>
            </a:endParaRPr>
          </a:p>
          <a:p>
            <a:pPr algn="ctr"/>
            <a:r>
              <a:rPr sz="2000" smtClean="0">
                <a:latin typeface="Berlin Sans FB Demi" pitchFamily="34" charset="0"/>
              </a:rPr>
              <a:t>EVALUACION DE DESEMPEÑO Y CALIFICACION DE SERVICIOS</a:t>
            </a:r>
          </a:p>
          <a:p>
            <a:endParaRPr sz="2000" b="1" smtClean="0">
              <a:latin typeface="Berlin Sans FB Demi" pitchFamily="34" charset="0"/>
            </a:endParaRPr>
          </a:p>
          <a:p>
            <a:endParaRPr sz="2000" smtClean="0"/>
          </a:p>
          <a:p>
            <a:endParaRPr sz="2000" smtClean="0"/>
          </a:p>
          <a:p>
            <a:endParaRPr sz="2000" smtClean="0"/>
          </a:p>
          <a:p>
            <a:endParaRPr sz="2000" smtClean="0"/>
          </a:p>
          <a:p>
            <a:endParaRPr sz="2000" smtClean="0"/>
          </a:p>
          <a:p>
            <a:r>
              <a:rPr sz="2000" smtClean="0"/>
              <a:t>La evaluación del desempeño es un instrumento que permite determinar los logros institucionales alcanzados mediante la gestión del servidor público e identificar las áreas potenciales de éste en el cumplimiento de unas funciones y objetivos precisos.</a:t>
            </a:r>
            <a:endParaRPr sz="2000"/>
          </a:p>
        </p:txBody>
      </p:sp>
      <p:pic>
        <p:nvPicPr>
          <p:cNvPr id="50179" name="Picture 3" descr="C:\Users\usuario\AppData\Local\Microsoft\Windows\Temporary Internet Files\Content.IE5\CCFV9SN0\MC900441426[1].pn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6000760" y="1071546"/>
            <a:ext cx="1542819" cy="1542819"/>
          </a:xfrm>
          <a:prstGeom prst="rect">
            <a:avLst/>
          </a:prstGeom>
          <a:noFill/>
        </p:spPr>
      </p:pic>
    </p:spTree>
  </p:cSld>
  <p:clrMapOvr>
    <a:masterClrMapping/>
  </p:clrMapOvr>
  <p:transition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2" descr="\\Auxsistemas2\prensa\JULIO 17 2012 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5279" y="0"/>
            <a:ext cx="1620477" cy="1071546"/>
          </a:xfrm>
          <a:prstGeom prst="rect">
            <a:avLst/>
          </a:prstGeom>
          <a:noFill/>
        </p:spPr>
      </p:pic>
      <p:pic>
        <p:nvPicPr>
          <p:cNvPr id="28" name="Picture 3" descr="\\Auxsistemas2\prensa\IMG_2515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5279" y="1000108"/>
            <a:ext cx="1620477" cy="1276336"/>
          </a:xfrm>
          <a:prstGeom prst="rect">
            <a:avLst/>
          </a:prstGeom>
          <a:noFill/>
        </p:spPr>
      </p:pic>
      <p:pic>
        <p:nvPicPr>
          <p:cNvPr id="30" name="Picture 5" descr="\\JHONMORA\Inbox johnstryper2\FOTOS ALUMBRADO NAVIDEÑO\CD1\PC080146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5279" y="3357562"/>
            <a:ext cx="1620478" cy="1285271"/>
          </a:xfrm>
          <a:prstGeom prst="rect">
            <a:avLst/>
          </a:prstGeom>
          <a:noFill/>
        </p:spPr>
      </p:pic>
      <p:pic>
        <p:nvPicPr>
          <p:cNvPr id="33" name="Picture 22" descr="via picaleña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5279" y="2214554"/>
            <a:ext cx="1620477" cy="1272388"/>
          </a:xfrm>
          <a:prstGeom prst="rect">
            <a:avLst/>
          </a:prstGeom>
          <a:noFill/>
          <a:ln w="57150">
            <a:noFill/>
            <a:miter lim="800000"/>
            <a:headEnd/>
            <a:tailEnd/>
          </a:ln>
        </p:spPr>
      </p:pic>
      <p:grpSp>
        <p:nvGrpSpPr>
          <p:cNvPr id="2" name="47 Grupo"/>
          <p:cNvGrpSpPr/>
          <p:nvPr/>
        </p:nvGrpSpPr>
        <p:grpSpPr>
          <a:xfrm>
            <a:off x="94660" y="0"/>
            <a:ext cx="1620479" cy="6858000"/>
            <a:chOff x="94660" y="0"/>
            <a:chExt cx="1620479" cy="6858000"/>
          </a:xfrm>
        </p:grpSpPr>
        <p:pic>
          <p:nvPicPr>
            <p:cNvPr id="29" name="Imagen 1" descr="tn?sid=3841431801&amp;mid=AIRu%2BFcAANwYTnpqQguMdwfsHik&amp;midoffset=1_1481611&amp;partid=3&amp;f=283&amp;fid=Inbox&amp;w=637&amp;h=480&amp;httperr=1"/>
            <p:cNvPicPr>
              <a:picLocks noChangeAspect="1"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94661" y="5630567"/>
              <a:ext cx="1611096" cy="12274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4" name="Picture 68" descr="DSC00059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94660" y="4572008"/>
              <a:ext cx="1611096" cy="1266984"/>
            </a:xfrm>
            <a:prstGeom prst="rect">
              <a:avLst/>
            </a:prstGeom>
            <a:noFill/>
            <a:ln w="57150">
              <a:noFill/>
              <a:miter lim="800000"/>
              <a:headEnd/>
              <a:tailEnd/>
            </a:ln>
          </p:spPr>
        </p:pic>
        <p:pic>
          <p:nvPicPr>
            <p:cNvPr id="44" name="Picture 2" descr="\\Auxsistemas2\prensa\JULIO 17 2012 3.JP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4661" y="0"/>
              <a:ext cx="1620477" cy="1071546"/>
            </a:xfrm>
            <a:prstGeom prst="rect">
              <a:avLst/>
            </a:prstGeom>
            <a:noFill/>
          </p:spPr>
        </p:pic>
        <p:pic>
          <p:nvPicPr>
            <p:cNvPr id="45" name="Picture 3" descr="\\Auxsistemas2\prensa\IMG_2515.JPG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94661" y="1000108"/>
              <a:ext cx="1620477" cy="1276336"/>
            </a:xfrm>
            <a:prstGeom prst="rect">
              <a:avLst/>
            </a:prstGeom>
            <a:noFill/>
          </p:spPr>
        </p:pic>
        <p:pic>
          <p:nvPicPr>
            <p:cNvPr id="46" name="Picture 5" descr="\\JHONMORA\Inbox johnstryper2\FOTOS ALUMBRADO NAVIDEÑO\CD1\PC080146.JP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94661" y="3357562"/>
              <a:ext cx="1620478" cy="1285271"/>
            </a:xfrm>
            <a:prstGeom prst="rect">
              <a:avLst/>
            </a:prstGeom>
            <a:noFill/>
          </p:spPr>
        </p:pic>
        <p:pic>
          <p:nvPicPr>
            <p:cNvPr id="47" name="Picture 22" descr="via picaleña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94661" y="2214554"/>
              <a:ext cx="1620477" cy="1272388"/>
            </a:xfrm>
            <a:prstGeom prst="rect">
              <a:avLst/>
            </a:prstGeom>
            <a:noFill/>
            <a:ln w="57150">
              <a:noFill/>
              <a:miter lim="800000"/>
              <a:headEnd/>
              <a:tailEnd/>
            </a:ln>
          </p:spPr>
        </p:pic>
      </p:grpSp>
      <p:sp>
        <p:nvSpPr>
          <p:cNvPr id="49" name="48 CuadroTexto"/>
          <p:cNvSpPr txBox="1"/>
          <p:nvPr/>
        </p:nvSpPr>
        <p:spPr>
          <a:xfrm>
            <a:off x="2143108" y="214290"/>
            <a:ext cx="6286544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sz="2000" smtClean="0">
              <a:latin typeface="Berlin Sans FB Demi" pitchFamily="34" charset="0"/>
            </a:endParaRPr>
          </a:p>
          <a:p>
            <a:pPr algn="ctr"/>
            <a:r>
              <a:rPr sz="2000" smtClean="0">
                <a:latin typeface="Berlin Sans FB Demi" pitchFamily="34" charset="0"/>
              </a:rPr>
              <a:t>CAPACITACION</a:t>
            </a:r>
          </a:p>
          <a:p>
            <a:endParaRPr sz="2000" b="1" smtClean="0">
              <a:latin typeface="Berlin Sans FB Demi" pitchFamily="34" charset="0"/>
            </a:endParaRPr>
          </a:p>
          <a:p>
            <a:endParaRPr sz="2000" smtClean="0"/>
          </a:p>
          <a:p>
            <a:endParaRPr sz="2000" smtClean="0"/>
          </a:p>
          <a:p>
            <a:endParaRPr sz="2000" smtClean="0"/>
          </a:p>
          <a:p>
            <a:endParaRPr sz="2000" smtClean="0"/>
          </a:p>
          <a:p>
            <a:endParaRPr sz="2000" smtClean="0"/>
          </a:p>
          <a:p>
            <a:endParaRPr sz="2000" smtClean="0"/>
          </a:p>
          <a:p>
            <a:endParaRPr sz="2000" smtClean="0"/>
          </a:p>
          <a:p>
            <a:endParaRPr sz="2000" smtClean="0"/>
          </a:p>
          <a:p>
            <a:r>
              <a:rPr sz="2000" smtClean="0"/>
              <a:t>La capacitación institucional busca incrementar la capacidad individual y colectiva para contribuir al cumplimiento de la misión institucional, a la mejor prestación de servicios a la comunidad, al eficaz desempeño del cargo y al desarrollo personal integral...</a:t>
            </a:r>
            <a:endParaRPr sz="2000"/>
          </a:p>
        </p:txBody>
      </p:sp>
      <p:pic>
        <p:nvPicPr>
          <p:cNvPr id="51202" name="Picture 2" descr="C:\Users\usuario\AppData\Local\Microsoft\Windows\Temporary Internet Files\Content.IE5\KQBSTQ3Y\MC900234108[1].wmf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3544202" y="1000108"/>
            <a:ext cx="3204028" cy="2357454"/>
          </a:xfrm>
          <a:prstGeom prst="rect">
            <a:avLst/>
          </a:prstGeom>
          <a:noFill/>
        </p:spPr>
      </p:pic>
    </p:spTree>
  </p:cSld>
  <p:clrMapOvr>
    <a:masterClrMapping/>
  </p:clrMapOvr>
  <p:transition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2" descr="\\Auxsistemas2\prensa\JULIO 17 2012 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5279" y="0"/>
            <a:ext cx="1620477" cy="1071546"/>
          </a:xfrm>
          <a:prstGeom prst="rect">
            <a:avLst/>
          </a:prstGeom>
          <a:noFill/>
        </p:spPr>
      </p:pic>
      <p:pic>
        <p:nvPicPr>
          <p:cNvPr id="28" name="Picture 3" descr="\\Auxsistemas2\prensa\IMG_2515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5279" y="1000108"/>
            <a:ext cx="1620477" cy="1276336"/>
          </a:xfrm>
          <a:prstGeom prst="rect">
            <a:avLst/>
          </a:prstGeom>
          <a:noFill/>
        </p:spPr>
      </p:pic>
      <p:pic>
        <p:nvPicPr>
          <p:cNvPr id="30" name="Picture 5" descr="\\JHONMORA\Inbox johnstryper2\FOTOS ALUMBRADO NAVIDEÑO\CD1\PC080146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5279" y="3357562"/>
            <a:ext cx="1620478" cy="1285271"/>
          </a:xfrm>
          <a:prstGeom prst="rect">
            <a:avLst/>
          </a:prstGeom>
          <a:noFill/>
        </p:spPr>
      </p:pic>
      <p:pic>
        <p:nvPicPr>
          <p:cNvPr id="33" name="Picture 22" descr="via picaleña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5279" y="2214554"/>
            <a:ext cx="1620477" cy="1272388"/>
          </a:xfrm>
          <a:prstGeom prst="rect">
            <a:avLst/>
          </a:prstGeom>
          <a:noFill/>
          <a:ln w="57150">
            <a:noFill/>
            <a:miter lim="800000"/>
            <a:headEnd/>
            <a:tailEnd/>
          </a:ln>
        </p:spPr>
      </p:pic>
      <p:grpSp>
        <p:nvGrpSpPr>
          <p:cNvPr id="2" name="47 Grupo"/>
          <p:cNvGrpSpPr/>
          <p:nvPr/>
        </p:nvGrpSpPr>
        <p:grpSpPr>
          <a:xfrm>
            <a:off x="94660" y="0"/>
            <a:ext cx="1620479" cy="6858000"/>
            <a:chOff x="94660" y="0"/>
            <a:chExt cx="1620479" cy="6858000"/>
          </a:xfrm>
        </p:grpSpPr>
        <p:pic>
          <p:nvPicPr>
            <p:cNvPr id="29" name="Imagen 1" descr="tn?sid=3841431801&amp;mid=AIRu%2BFcAANwYTnpqQguMdwfsHik&amp;midoffset=1_1481611&amp;partid=3&amp;f=283&amp;fid=Inbox&amp;w=637&amp;h=480&amp;httperr=1"/>
            <p:cNvPicPr>
              <a:picLocks noChangeAspect="1"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94661" y="5630567"/>
              <a:ext cx="1611096" cy="12274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4" name="Picture 68" descr="DSC00059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94660" y="4572008"/>
              <a:ext cx="1611096" cy="1266984"/>
            </a:xfrm>
            <a:prstGeom prst="rect">
              <a:avLst/>
            </a:prstGeom>
            <a:noFill/>
            <a:ln w="57150">
              <a:noFill/>
              <a:miter lim="800000"/>
              <a:headEnd/>
              <a:tailEnd/>
            </a:ln>
          </p:spPr>
        </p:pic>
        <p:pic>
          <p:nvPicPr>
            <p:cNvPr id="44" name="Picture 2" descr="\\Auxsistemas2\prensa\JULIO 17 2012 3.JP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4661" y="0"/>
              <a:ext cx="1620477" cy="1071546"/>
            </a:xfrm>
            <a:prstGeom prst="rect">
              <a:avLst/>
            </a:prstGeom>
            <a:noFill/>
          </p:spPr>
        </p:pic>
        <p:pic>
          <p:nvPicPr>
            <p:cNvPr id="45" name="Picture 3" descr="\\Auxsistemas2\prensa\IMG_2515.JPG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94661" y="1000108"/>
              <a:ext cx="1620477" cy="1276336"/>
            </a:xfrm>
            <a:prstGeom prst="rect">
              <a:avLst/>
            </a:prstGeom>
            <a:noFill/>
          </p:spPr>
        </p:pic>
        <p:pic>
          <p:nvPicPr>
            <p:cNvPr id="46" name="Picture 5" descr="\\JHONMORA\Inbox johnstryper2\FOTOS ALUMBRADO NAVIDEÑO\CD1\PC080146.JP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94661" y="3357562"/>
              <a:ext cx="1620478" cy="1285271"/>
            </a:xfrm>
            <a:prstGeom prst="rect">
              <a:avLst/>
            </a:prstGeom>
            <a:noFill/>
          </p:spPr>
        </p:pic>
        <p:pic>
          <p:nvPicPr>
            <p:cNvPr id="47" name="Picture 22" descr="via picaleña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94661" y="2214554"/>
              <a:ext cx="1620477" cy="1272388"/>
            </a:xfrm>
            <a:prstGeom prst="rect">
              <a:avLst/>
            </a:prstGeom>
            <a:noFill/>
            <a:ln w="57150">
              <a:noFill/>
              <a:miter lim="800000"/>
              <a:headEnd/>
              <a:tailEnd/>
            </a:ln>
          </p:spPr>
        </p:pic>
      </p:grpSp>
      <p:sp>
        <p:nvSpPr>
          <p:cNvPr id="49" name="48 CuadroTexto"/>
          <p:cNvSpPr txBox="1"/>
          <p:nvPr/>
        </p:nvSpPr>
        <p:spPr>
          <a:xfrm>
            <a:off x="2143108" y="214290"/>
            <a:ext cx="6286544" cy="65556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sz="2000" smtClean="0">
              <a:latin typeface="Berlin Sans FB Demi" pitchFamily="34" charset="0"/>
            </a:endParaRPr>
          </a:p>
          <a:p>
            <a:pPr algn="ctr"/>
            <a:r>
              <a:rPr sz="2000" smtClean="0">
                <a:latin typeface="Berlin Sans FB Demi" pitchFamily="34" charset="0"/>
              </a:rPr>
              <a:t>ACTIVIDADES EN BIENESTAR SOCIAL</a:t>
            </a:r>
          </a:p>
          <a:p>
            <a:endParaRPr sz="2000" b="1" smtClean="0">
              <a:latin typeface="Berlin Sans FB Demi" pitchFamily="34" charset="0"/>
            </a:endParaRPr>
          </a:p>
          <a:p>
            <a:endParaRPr sz="2000" smtClean="0"/>
          </a:p>
          <a:p>
            <a:endParaRPr sz="2000" smtClean="0"/>
          </a:p>
          <a:p>
            <a:endParaRPr sz="2000" smtClean="0"/>
          </a:p>
          <a:p>
            <a:endParaRPr sz="2000" smtClean="0"/>
          </a:p>
          <a:p>
            <a:endParaRPr sz="2000" smtClean="0"/>
          </a:p>
          <a:p>
            <a:endParaRPr sz="2000" smtClean="0"/>
          </a:p>
          <a:p>
            <a:endParaRPr sz="2000" smtClean="0"/>
          </a:p>
          <a:p>
            <a:pPr lvl="0">
              <a:buFont typeface="Arial" pitchFamily="34" charset="0"/>
              <a:buChar char="•"/>
            </a:pPr>
            <a:r>
              <a:rPr sz="2000" b="1" smtClean="0"/>
              <a:t> Deportes y Recreación:</a:t>
            </a:r>
            <a:r>
              <a:rPr sz="2000" smtClean="0"/>
              <a:t> Busca la integración de los funcionarios. </a:t>
            </a:r>
          </a:p>
          <a:p>
            <a:pPr lvl="0">
              <a:buFont typeface="Arial" pitchFamily="34" charset="0"/>
              <a:buChar char="•"/>
            </a:pPr>
            <a:endParaRPr sz="2000" smtClean="0"/>
          </a:p>
          <a:p>
            <a:pPr lvl="0">
              <a:buFont typeface="Arial" pitchFamily="34" charset="0"/>
              <a:buChar char="•"/>
            </a:pPr>
            <a:r>
              <a:rPr sz="2000" b="1" smtClean="0"/>
              <a:t> Culturales y sociales :</a:t>
            </a:r>
            <a:r>
              <a:rPr sz="2000" smtClean="0"/>
              <a:t> Desarrolla las aptitudes y destrezas de los empleados, La Entidad se hace partícipe de  eventos educativos,  culturales y deportivos encaminados al desarrollo del talento humano.</a:t>
            </a:r>
          </a:p>
          <a:p>
            <a:pPr lvl="0">
              <a:buFont typeface="Arial" pitchFamily="34" charset="0"/>
              <a:buChar char="•"/>
            </a:pPr>
            <a:endParaRPr sz="2000" smtClean="0"/>
          </a:p>
          <a:p>
            <a:pPr lvl="0">
              <a:buFont typeface="Arial" pitchFamily="34" charset="0"/>
              <a:buChar char="•"/>
            </a:pPr>
            <a:r>
              <a:rPr sz="2000" b="1" smtClean="0"/>
              <a:t> Salud:</a:t>
            </a:r>
            <a:r>
              <a:rPr sz="2000" smtClean="0"/>
              <a:t> Proporciona los medios para que el funcionamiento tenga un óptimo estado de salud, físico, mental y social. </a:t>
            </a:r>
            <a:endParaRPr sz="2000"/>
          </a:p>
        </p:txBody>
      </p:sp>
      <p:pic>
        <p:nvPicPr>
          <p:cNvPr id="52226" name="Picture 2" descr="C:\Users\usuario\AppData\Local\Microsoft\Windows\Temporary Internet Files\Content.IE5\CCFV9SN0\MC900235179[1].wmf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4357686" y="1216459"/>
            <a:ext cx="1571636" cy="2001450"/>
          </a:xfrm>
          <a:prstGeom prst="rect">
            <a:avLst/>
          </a:prstGeom>
          <a:noFill/>
        </p:spPr>
      </p:pic>
      <p:pic>
        <p:nvPicPr>
          <p:cNvPr id="52227" name="Picture 3" descr="C:\Users\usuario\AppData\Local\Microsoft\Windows\Temporary Internet Files\Content.IE5\CCFV9SN0\MC900297561[1].wmf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6500826" y="1216459"/>
            <a:ext cx="1796796" cy="1802282"/>
          </a:xfrm>
          <a:prstGeom prst="rect">
            <a:avLst/>
          </a:prstGeom>
          <a:noFill/>
        </p:spPr>
      </p:pic>
      <p:pic>
        <p:nvPicPr>
          <p:cNvPr id="52233" name="Picture 9" descr="C:\Users\usuario\AppData\Local\Microsoft\Windows\Temporary Internet Files\Content.IE5\U6SVX7EN\MP900449126[1].jp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2143108" y="947039"/>
            <a:ext cx="2071702" cy="2071702"/>
          </a:xfrm>
          <a:prstGeom prst="rect">
            <a:avLst/>
          </a:prstGeom>
          <a:noFill/>
        </p:spPr>
      </p:pic>
    </p:spTree>
  </p:cSld>
  <p:clrMapOvr>
    <a:masterClrMapping/>
  </p:clrMapOvr>
  <p:transition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2" descr="\\Auxsistemas2\prensa\JULIO 17 2012 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5279" y="0"/>
            <a:ext cx="1620477" cy="1071546"/>
          </a:xfrm>
          <a:prstGeom prst="rect">
            <a:avLst/>
          </a:prstGeom>
          <a:noFill/>
        </p:spPr>
      </p:pic>
      <p:pic>
        <p:nvPicPr>
          <p:cNvPr id="28" name="Picture 3" descr="\\Auxsistemas2\prensa\IMG_2515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5279" y="1000108"/>
            <a:ext cx="1620477" cy="1276336"/>
          </a:xfrm>
          <a:prstGeom prst="rect">
            <a:avLst/>
          </a:prstGeom>
          <a:noFill/>
        </p:spPr>
      </p:pic>
      <p:pic>
        <p:nvPicPr>
          <p:cNvPr id="30" name="Picture 5" descr="\\JHONMORA\Inbox johnstryper2\FOTOS ALUMBRADO NAVIDEÑO\CD1\PC080146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5279" y="3357562"/>
            <a:ext cx="1620478" cy="1285271"/>
          </a:xfrm>
          <a:prstGeom prst="rect">
            <a:avLst/>
          </a:prstGeom>
          <a:noFill/>
        </p:spPr>
      </p:pic>
      <p:pic>
        <p:nvPicPr>
          <p:cNvPr id="33" name="Picture 22" descr="via picaleña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5279" y="2214554"/>
            <a:ext cx="1620477" cy="1272388"/>
          </a:xfrm>
          <a:prstGeom prst="rect">
            <a:avLst/>
          </a:prstGeom>
          <a:noFill/>
          <a:ln w="57150">
            <a:noFill/>
            <a:miter lim="800000"/>
            <a:headEnd/>
            <a:tailEnd/>
          </a:ln>
        </p:spPr>
      </p:pic>
      <p:grpSp>
        <p:nvGrpSpPr>
          <p:cNvPr id="2" name="47 Grupo"/>
          <p:cNvGrpSpPr/>
          <p:nvPr/>
        </p:nvGrpSpPr>
        <p:grpSpPr>
          <a:xfrm>
            <a:off x="94660" y="0"/>
            <a:ext cx="1620479" cy="6858000"/>
            <a:chOff x="94660" y="0"/>
            <a:chExt cx="1620479" cy="6858000"/>
          </a:xfrm>
        </p:grpSpPr>
        <p:pic>
          <p:nvPicPr>
            <p:cNvPr id="29" name="Imagen 1" descr="tn?sid=3841431801&amp;mid=AIRu%2BFcAANwYTnpqQguMdwfsHik&amp;midoffset=1_1481611&amp;partid=3&amp;f=283&amp;fid=Inbox&amp;w=637&amp;h=480&amp;httperr=1"/>
            <p:cNvPicPr>
              <a:picLocks noChangeAspect="1"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94661" y="5630567"/>
              <a:ext cx="1611096" cy="12274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4" name="Picture 68" descr="DSC00059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94660" y="4572008"/>
              <a:ext cx="1611096" cy="1266984"/>
            </a:xfrm>
            <a:prstGeom prst="rect">
              <a:avLst/>
            </a:prstGeom>
            <a:noFill/>
            <a:ln w="57150">
              <a:noFill/>
              <a:miter lim="800000"/>
              <a:headEnd/>
              <a:tailEnd/>
            </a:ln>
          </p:spPr>
        </p:pic>
        <p:pic>
          <p:nvPicPr>
            <p:cNvPr id="44" name="Picture 2" descr="\\Auxsistemas2\prensa\JULIO 17 2012 3.JP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4661" y="0"/>
              <a:ext cx="1620477" cy="1071546"/>
            </a:xfrm>
            <a:prstGeom prst="rect">
              <a:avLst/>
            </a:prstGeom>
            <a:noFill/>
          </p:spPr>
        </p:pic>
        <p:pic>
          <p:nvPicPr>
            <p:cNvPr id="45" name="Picture 3" descr="\\Auxsistemas2\prensa\IMG_2515.JPG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94661" y="1000108"/>
              <a:ext cx="1620477" cy="1276336"/>
            </a:xfrm>
            <a:prstGeom prst="rect">
              <a:avLst/>
            </a:prstGeom>
            <a:noFill/>
          </p:spPr>
        </p:pic>
        <p:pic>
          <p:nvPicPr>
            <p:cNvPr id="46" name="Picture 5" descr="\\JHONMORA\Inbox johnstryper2\FOTOS ALUMBRADO NAVIDEÑO\CD1\PC080146.JP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94661" y="3357562"/>
              <a:ext cx="1620478" cy="1285271"/>
            </a:xfrm>
            <a:prstGeom prst="rect">
              <a:avLst/>
            </a:prstGeom>
            <a:noFill/>
          </p:spPr>
        </p:pic>
        <p:pic>
          <p:nvPicPr>
            <p:cNvPr id="47" name="Picture 22" descr="via picaleña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94661" y="2214554"/>
              <a:ext cx="1620477" cy="1272388"/>
            </a:xfrm>
            <a:prstGeom prst="rect">
              <a:avLst/>
            </a:prstGeom>
            <a:noFill/>
            <a:ln w="57150">
              <a:noFill/>
              <a:miter lim="800000"/>
              <a:headEnd/>
              <a:tailEnd/>
            </a:ln>
          </p:spPr>
        </p:pic>
      </p:grpSp>
      <p:sp>
        <p:nvSpPr>
          <p:cNvPr id="49" name="48 CuadroTexto"/>
          <p:cNvSpPr txBox="1"/>
          <p:nvPr/>
        </p:nvSpPr>
        <p:spPr>
          <a:xfrm>
            <a:off x="2143108" y="214290"/>
            <a:ext cx="6286544" cy="6247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sz="2000" smtClean="0">
              <a:latin typeface="Berlin Sans FB Demi" pitchFamily="34" charset="0"/>
            </a:endParaRPr>
          </a:p>
          <a:p>
            <a:pPr algn="ctr"/>
            <a:r>
              <a:rPr sz="2000" smtClean="0">
                <a:latin typeface="Berlin Sans FB Demi" pitchFamily="34" charset="0"/>
              </a:rPr>
              <a:t>CUMPLIMIENTO DE LABOR ASIGNADA</a:t>
            </a:r>
          </a:p>
          <a:p>
            <a:endParaRPr sz="2000" b="1" smtClean="0">
              <a:latin typeface="Berlin Sans FB Demi" pitchFamily="34" charset="0"/>
            </a:endParaRPr>
          </a:p>
          <a:p>
            <a:endParaRPr sz="2000" smtClean="0"/>
          </a:p>
          <a:p>
            <a:endParaRPr lang="es-MX" sz="2000" dirty="0" smtClean="0"/>
          </a:p>
          <a:p>
            <a:endParaRPr lang="es-MX" sz="2000" dirty="0" smtClean="0"/>
          </a:p>
          <a:p>
            <a:endParaRPr lang="es-MX" sz="2000" dirty="0" smtClean="0"/>
          </a:p>
          <a:p>
            <a:endParaRPr lang="es-MX" sz="2000" dirty="0" smtClean="0"/>
          </a:p>
          <a:p>
            <a:r>
              <a:rPr lang="es-MX" sz="2000" dirty="0" err="1" smtClean="0"/>
              <a:t>Infi</a:t>
            </a:r>
            <a:r>
              <a:rPr sz="2000" smtClean="0"/>
              <a:t>bagué, cuenta con el manual  de Procesos y  procedimientos y el Manual de  funciones, en los que se determinan las tareas de cada uno de los procesos que se desarrollan al interior de la misma. </a:t>
            </a:r>
          </a:p>
          <a:p>
            <a:r>
              <a:rPr sz="2000" smtClean="0"/>
              <a:t>  </a:t>
            </a:r>
          </a:p>
          <a:p>
            <a:r>
              <a:rPr sz="2000" smtClean="0"/>
              <a:t>El Manual de Procesos y Procedimientos, se encuentra en cada dependencia y el Manual de Funciones, en la</a:t>
            </a:r>
            <a:r>
              <a:rPr lang="es-MX" sz="2000" dirty="0" smtClean="0"/>
              <a:t> División Administrativa</a:t>
            </a:r>
            <a:r>
              <a:rPr sz="2000" smtClean="0"/>
              <a:t>. </a:t>
            </a:r>
          </a:p>
          <a:p>
            <a:r>
              <a:rPr sz="2000" smtClean="0"/>
              <a:t>  </a:t>
            </a:r>
          </a:p>
          <a:p>
            <a:r>
              <a:rPr sz="2000" smtClean="0"/>
              <a:t>Una vez se haya realizado la instalación en la dependencia  respectiva debe solicitar estos manuales para el conocimiento de la labor en la que fue asignado (a).</a:t>
            </a:r>
            <a:endParaRPr sz="2000"/>
          </a:p>
        </p:txBody>
      </p:sp>
      <p:pic>
        <p:nvPicPr>
          <p:cNvPr id="53250" name="Picture 2" descr="C:\Users\usuario\AppData\Local\Microsoft\Windows\Temporary Internet Files\Content.IE5\D9NVC09T\MC900055157[1].wmf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3929058" y="833093"/>
            <a:ext cx="2462266" cy="1846065"/>
          </a:xfrm>
          <a:prstGeom prst="rect">
            <a:avLst/>
          </a:prstGeom>
          <a:noFill/>
        </p:spPr>
      </p:pic>
    </p:spTree>
  </p:cSld>
  <p:clrMapOvr>
    <a:masterClrMapping/>
  </p:clrMapOvr>
  <p:transition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2" descr="\\Auxsistemas2\prensa\JULIO 17 2012 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5279" y="0"/>
            <a:ext cx="1620477" cy="1071546"/>
          </a:xfrm>
          <a:prstGeom prst="rect">
            <a:avLst/>
          </a:prstGeom>
          <a:noFill/>
        </p:spPr>
      </p:pic>
      <p:pic>
        <p:nvPicPr>
          <p:cNvPr id="28" name="Picture 3" descr="\\Auxsistemas2\prensa\IMG_2515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5279" y="1000108"/>
            <a:ext cx="1620477" cy="1276336"/>
          </a:xfrm>
          <a:prstGeom prst="rect">
            <a:avLst/>
          </a:prstGeom>
          <a:noFill/>
        </p:spPr>
      </p:pic>
      <p:pic>
        <p:nvPicPr>
          <p:cNvPr id="30" name="Picture 5" descr="\\JHONMORA\Inbox johnstryper2\FOTOS ALUMBRADO NAVIDEÑO\CD1\PC080146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5279" y="3357562"/>
            <a:ext cx="1620478" cy="1285271"/>
          </a:xfrm>
          <a:prstGeom prst="rect">
            <a:avLst/>
          </a:prstGeom>
          <a:noFill/>
        </p:spPr>
      </p:pic>
      <p:pic>
        <p:nvPicPr>
          <p:cNvPr id="33" name="Picture 22" descr="via picaleña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5279" y="2214554"/>
            <a:ext cx="1620477" cy="1272388"/>
          </a:xfrm>
          <a:prstGeom prst="rect">
            <a:avLst/>
          </a:prstGeom>
          <a:noFill/>
          <a:ln w="57150">
            <a:noFill/>
            <a:miter lim="800000"/>
            <a:headEnd/>
            <a:tailEnd/>
          </a:ln>
        </p:spPr>
      </p:pic>
      <p:grpSp>
        <p:nvGrpSpPr>
          <p:cNvPr id="2" name="47 Grupo"/>
          <p:cNvGrpSpPr/>
          <p:nvPr/>
        </p:nvGrpSpPr>
        <p:grpSpPr>
          <a:xfrm>
            <a:off x="94660" y="0"/>
            <a:ext cx="1620479" cy="6858000"/>
            <a:chOff x="94660" y="0"/>
            <a:chExt cx="1620479" cy="6858000"/>
          </a:xfrm>
        </p:grpSpPr>
        <p:pic>
          <p:nvPicPr>
            <p:cNvPr id="29" name="Imagen 1" descr="tn?sid=3841431801&amp;mid=AIRu%2BFcAANwYTnpqQguMdwfsHik&amp;midoffset=1_1481611&amp;partid=3&amp;f=283&amp;fid=Inbox&amp;w=637&amp;h=480&amp;httperr=1"/>
            <p:cNvPicPr>
              <a:picLocks noChangeAspect="1"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94661" y="5630567"/>
              <a:ext cx="1611096" cy="12274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4" name="Picture 68" descr="DSC00059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94660" y="4572008"/>
              <a:ext cx="1611096" cy="1266984"/>
            </a:xfrm>
            <a:prstGeom prst="rect">
              <a:avLst/>
            </a:prstGeom>
            <a:noFill/>
            <a:ln w="57150">
              <a:noFill/>
              <a:miter lim="800000"/>
              <a:headEnd/>
              <a:tailEnd/>
            </a:ln>
          </p:spPr>
        </p:pic>
        <p:pic>
          <p:nvPicPr>
            <p:cNvPr id="44" name="Picture 2" descr="\\Auxsistemas2\prensa\JULIO 17 2012 3.JP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4661" y="0"/>
              <a:ext cx="1620477" cy="1071546"/>
            </a:xfrm>
            <a:prstGeom prst="rect">
              <a:avLst/>
            </a:prstGeom>
            <a:noFill/>
          </p:spPr>
        </p:pic>
        <p:pic>
          <p:nvPicPr>
            <p:cNvPr id="45" name="Picture 3" descr="\\Auxsistemas2\prensa\IMG_2515.JPG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94661" y="1000108"/>
              <a:ext cx="1620477" cy="1276336"/>
            </a:xfrm>
            <a:prstGeom prst="rect">
              <a:avLst/>
            </a:prstGeom>
            <a:noFill/>
          </p:spPr>
        </p:pic>
        <p:pic>
          <p:nvPicPr>
            <p:cNvPr id="46" name="Picture 5" descr="\\JHONMORA\Inbox johnstryper2\FOTOS ALUMBRADO NAVIDEÑO\CD1\PC080146.JP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94661" y="3357562"/>
              <a:ext cx="1620478" cy="1285271"/>
            </a:xfrm>
            <a:prstGeom prst="rect">
              <a:avLst/>
            </a:prstGeom>
            <a:noFill/>
          </p:spPr>
        </p:pic>
        <p:pic>
          <p:nvPicPr>
            <p:cNvPr id="47" name="Picture 22" descr="via picaleña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94661" y="2214554"/>
              <a:ext cx="1620477" cy="1272388"/>
            </a:xfrm>
            <a:prstGeom prst="rect">
              <a:avLst/>
            </a:prstGeom>
            <a:noFill/>
            <a:ln w="57150">
              <a:noFill/>
              <a:miter lim="800000"/>
              <a:headEnd/>
              <a:tailEnd/>
            </a:ln>
          </p:spPr>
        </p:pic>
      </p:grpSp>
      <p:sp>
        <p:nvSpPr>
          <p:cNvPr id="49" name="48 CuadroTexto"/>
          <p:cNvSpPr txBox="1"/>
          <p:nvPr/>
        </p:nvSpPr>
        <p:spPr>
          <a:xfrm>
            <a:off x="2143108" y="214290"/>
            <a:ext cx="6286544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sz="2000" dirty="0" smtClean="0">
              <a:latin typeface="Berlin Sans FB Demi" pitchFamily="34" charset="0"/>
            </a:endParaRPr>
          </a:p>
          <a:p>
            <a:pPr algn="ctr"/>
            <a:r>
              <a:rPr sz="2000" dirty="0" smtClean="0">
                <a:latin typeface="Berlin Sans FB Demi" pitchFamily="34" charset="0"/>
              </a:rPr>
              <a:t>DIAGRAMA DE INDUCCION AL PERSONAL</a:t>
            </a:r>
          </a:p>
          <a:p>
            <a:endParaRPr sz="2000" b="1" dirty="0" smtClean="0">
              <a:latin typeface="Berlin Sans FB Demi" pitchFamily="34" charset="0"/>
            </a:endParaRPr>
          </a:p>
          <a:p>
            <a:endParaRPr sz="2000" dirty="0" smtClean="0"/>
          </a:p>
          <a:p>
            <a:endParaRPr lang="es-MX" sz="2000" dirty="0" smtClean="0"/>
          </a:p>
          <a:p>
            <a:endParaRPr lang="es-MX" sz="2000" dirty="0" smtClean="0"/>
          </a:p>
          <a:p>
            <a:endParaRPr lang="es-MX" sz="2000" dirty="0" smtClean="0"/>
          </a:p>
          <a:p>
            <a:endParaRPr lang="es-MX" sz="2000" dirty="0" smtClean="0"/>
          </a:p>
        </p:txBody>
      </p:sp>
      <p:pic>
        <p:nvPicPr>
          <p:cNvPr id="3074" name="Picture 2" descr="diagrama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1048469"/>
            <a:ext cx="5391150" cy="547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2" descr="\\Auxsistemas2\prensa\JULIO 17 2012 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5279" y="0"/>
            <a:ext cx="1620477" cy="1071546"/>
          </a:xfrm>
          <a:prstGeom prst="rect">
            <a:avLst/>
          </a:prstGeom>
          <a:noFill/>
        </p:spPr>
      </p:pic>
      <p:pic>
        <p:nvPicPr>
          <p:cNvPr id="28" name="Picture 3" descr="\\Auxsistemas2\prensa\IMG_2515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5279" y="1000108"/>
            <a:ext cx="1620477" cy="1276336"/>
          </a:xfrm>
          <a:prstGeom prst="rect">
            <a:avLst/>
          </a:prstGeom>
          <a:noFill/>
        </p:spPr>
      </p:pic>
      <p:pic>
        <p:nvPicPr>
          <p:cNvPr id="30" name="Picture 5" descr="\\JHONMORA\Inbox johnstryper2\FOTOS ALUMBRADO NAVIDEÑO\CD1\PC080146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5279" y="3357562"/>
            <a:ext cx="1620478" cy="1285271"/>
          </a:xfrm>
          <a:prstGeom prst="rect">
            <a:avLst/>
          </a:prstGeom>
          <a:noFill/>
        </p:spPr>
      </p:pic>
      <p:pic>
        <p:nvPicPr>
          <p:cNvPr id="33" name="Picture 22" descr="via picaleña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5279" y="2214554"/>
            <a:ext cx="1620477" cy="1272388"/>
          </a:xfrm>
          <a:prstGeom prst="rect">
            <a:avLst/>
          </a:prstGeom>
          <a:noFill/>
          <a:ln w="57150">
            <a:noFill/>
            <a:miter lim="800000"/>
            <a:headEnd/>
            <a:tailEnd/>
          </a:ln>
        </p:spPr>
      </p:pic>
      <p:grpSp>
        <p:nvGrpSpPr>
          <p:cNvPr id="2" name="47 Grupo"/>
          <p:cNvGrpSpPr/>
          <p:nvPr/>
        </p:nvGrpSpPr>
        <p:grpSpPr>
          <a:xfrm>
            <a:off x="94660" y="0"/>
            <a:ext cx="1620479" cy="6858000"/>
            <a:chOff x="94660" y="0"/>
            <a:chExt cx="1620479" cy="6858000"/>
          </a:xfrm>
        </p:grpSpPr>
        <p:pic>
          <p:nvPicPr>
            <p:cNvPr id="29" name="Imagen 1" descr="tn?sid=3841431801&amp;mid=AIRu%2BFcAANwYTnpqQguMdwfsHik&amp;midoffset=1_1481611&amp;partid=3&amp;f=283&amp;fid=Inbox&amp;w=637&amp;h=480&amp;httperr=1"/>
            <p:cNvPicPr>
              <a:picLocks noChangeAspect="1"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94661" y="5630567"/>
              <a:ext cx="1611096" cy="12274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4" name="Picture 68" descr="DSC00059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94660" y="4572008"/>
              <a:ext cx="1611096" cy="1266984"/>
            </a:xfrm>
            <a:prstGeom prst="rect">
              <a:avLst/>
            </a:prstGeom>
            <a:noFill/>
            <a:ln w="57150">
              <a:noFill/>
              <a:miter lim="800000"/>
              <a:headEnd/>
              <a:tailEnd/>
            </a:ln>
          </p:spPr>
        </p:pic>
        <p:pic>
          <p:nvPicPr>
            <p:cNvPr id="44" name="Picture 2" descr="\\Auxsistemas2\prensa\JULIO 17 2012 3.JP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4661" y="0"/>
              <a:ext cx="1620477" cy="1071546"/>
            </a:xfrm>
            <a:prstGeom prst="rect">
              <a:avLst/>
            </a:prstGeom>
            <a:noFill/>
          </p:spPr>
        </p:pic>
        <p:pic>
          <p:nvPicPr>
            <p:cNvPr id="45" name="Picture 3" descr="\\Auxsistemas2\prensa\IMG_2515.JPG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94661" y="1000108"/>
              <a:ext cx="1620477" cy="1276336"/>
            </a:xfrm>
            <a:prstGeom prst="rect">
              <a:avLst/>
            </a:prstGeom>
            <a:noFill/>
          </p:spPr>
        </p:pic>
        <p:pic>
          <p:nvPicPr>
            <p:cNvPr id="46" name="Picture 5" descr="\\JHONMORA\Inbox johnstryper2\FOTOS ALUMBRADO NAVIDEÑO\CD1\PC080146.JP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94661" y="3357562"/>
              <a:ext cx="1620478" cy="1285271"/>
            </a:xfrm>
            <a:prstGeom prst="rect">
              <a:avLst/>
            </a:prstGeom>
            <a:noFill/>
          </p:spPr>
        </p:pic>
        <p:pic>
          <p:nvPicPr>
            <p:cNvPr id="47" name="Picture 22" descr="via picaleña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94661" y="2214554"/>
              <a:ext cx="1620477" cy="1272388"/>
            </a:xfrm>
            <a:prstGeom prst="rect">
              <a:avLst/>
            </a:prstGeom>
            <a:noFill/>
            <a:ln w="57150">
              <a:noFill/>
              <a:miter lim="800000"/>
              <a:headEnd/>
              <a:tailEnd/>
            </a:ln>
          </p:spPr>
        </p:pic>
      </p:grpSp>
      <p:sp>
        <p:nvSpPr>
          <p:cNvPr id="49" name="48 CuadroTexto"/>
          <p:cNvSpPr txBox="1"/>
          <p:nvPr/>
        </p:nvSpPr>
        <p:spPr>
          <a:xfrm>
            <a:off x="2143108" y="214290"/>
            <a:ext cx="6286544" cy="77867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sz="2000" smtClean="0">
              <a:latin typeface="Berlin Sans FB Demi" pitchFamily="34" charset="0"/>
            </a:endParaRPr>
          </a:p>
          <a:p>
            <a:pPr algn="ctr"/>
            <a:r>
              <a:rPr sz="2000" smtClean="0">
                <a:latin typeface="Berlin Sans FB Demi" pitchFamily="34" charset="0"/>
              </a:rPr>
              <a:t>NORMATIVIDAD Y DOCUMENTOS DE CONSULTA</a:t>
            </a:r>
          </a:p>
          <a:p>
            <a:pPr algn="ctr"/>
            <a:endParaRPr sz="2000" smtClean="0">
              <a:latin typeface="Berlin Sans FB Demi" pitchFamily="34" charset="0"/>
            </a:endParaRPr>
          </a:p>
          <a:p>
            <a:pPr algn="ctr"/>
            <a:endParaRPr sz="2000" smtClean="0">
              <a:latin typeface="Berlin Sans FB Demi" pitchFamily="34" charset="0"/>
            </a:endParaRPr>
          </a:p>
          <a:p>
            <a:pPr algn="ctr"/>
            <a:endParaRPr sz="2000" smtClean="0">
              <a:latin typeface="Berlin Sans FB Demi" pitchFamily="34" charset="0"/>
            </a:endParaRPr>
          </a:p>
          <a:p>
            <a:pPr algn="ctr"/>
            <a:endParaRPr sz="2000" smtClean="0">
              <a:latin typeface="Berlin Sans FB Demi" pitchFamily="34" charset="0"/>
            </a:endParaRPr>
          </a:p>
          <a:p>
            <a:pPr algn="ctr"/>
            <a:endParaRPr sz="2000" smtClean="0">
              <a:latin typeface="Berlin Sans FB Demi" pitchFamily="34" charset="0"/>
            </a:endParaRPr>
          </a:p>
          <a:p>
            <a:pPr algn="ctr"/>
            <a:endParaRPr sz="2000" smtClean="0">
              <a:latin typeface="Berlin Sans FB Demi" pitchFamily="34" charset="0"/>
            </a:endParaRPr>
          </a:p>
          <a:p>
            <a:pPr algn="ctr"/>
            <a:endParaRPr sz="2000" smtClean="0">
              <a:latin typeface="Berlin Sans FB Demi" pitchFamily="34" charset="0"/>
            </a:endParaRPr>
          </a:p>
          <a:p>
            <a:pPr lvl="0">
              <a:buFont typeface="Arial" pitchFamily="34" charset="0"/>
              <a:buChar char="•"/>
            </a:pPr>
            <a:r>
              <a:rPr sz="2000" b="1" u="sng" smtClean="0"/>
              <a:t>Constitución Política de Colombia</a:t>
            </a:r>
            <a:r>
              <a:rPr sz="2000" b="1" smtClean="0"/>
              <a:t> </a:t>
            </a:r>
          </a:p>
          <a:p>
            <a:pPr lvl="0">
              <a:buFont typeface="Arial" pitchFamily="34" charset="0"/>
              <a:buChar char="•"/>
            </a:pPr>
            <a:endParaRPr sz="2000" smtClean="0"/>
          </a:p>
          <a:p>
            <a:pPr lvl="0">
              <a:buFont typeface="Arial" pitchFamily="34" charset="0"/>
              <a:buChar char="•"/>
            </a:pPr>
            <a:r>
              <a:rPr sz="2000" b="1" u="sng" smtClean="0"/>
              <a:t>Leyes</a:t>
            </a:r>
            <a:r>
              <a:rPr sz="2000" b="1" smtClean="0"/>
              <a:t>:</a:t>
            </a:r>
            <a:r>
              <a:rPr lang="es-MX" sz="2000" b="1" dirty="0" smtClean="0"/>
              <a:t> 42/93, 87/93, 80/93;  610/00, 142/94, 617/00, 734/02, 1150/07, 1474/11 </a:t>
            </a:r>
          </a:p>
          <a:p>
            <a:pPr lvl="0">
              <a:buFont typeface="Arial" pitchFamily="34" charset="0"/>
              <a:buChar char="•"/>
            </a:pPr>
            <a:endParaRPr sz="2000" smtClean="0"/>
          </a:p>
          <a:p>
            <a:pPr lvl="0">
              <a:buFont typeface="Arial" pitchFamily="34" charset="0"/>
              <a:buChar char="•"/>
            </a:pPr>
            <a:r>
              <a:rPr lang="es-MX" sz="2000" b="1" u="sng" dirty="0" smtClean="0"/>
              <a:t>Decretos:</a:t>
            </a:r>
            <a:r>
              <a:rPr sz="2000" b="1" smtClean="0"/>
              <a:t>1737 de 1998</a:t>
            </a:r>
            <a:r>
              <a:rPr lang="es-MX" sz="2000" b="1" dirty="0" smtClean="0"/>
              <a:t>,</a:t>
            </a:r>
            <a:r>
              <a:rPr sz="2000" b="1" smtClean="0"/>
              <a:t> 2145 de 1999</a:t>
            </a:r>
            <a:r>
              <a:rPr lang="es-MX" sz="2000" b="1" dirty="0" smtClean="0"/>
              <a:t>, </a:t>
            </a:r>
            <a:r>
              <a:rPr sz="2000" b="1" smtClean="0"/>
              <a:t>2445 de 2000</a:t>
            </a:r>
            <a:r>
              <a:rPr lang="es-MX" sz="2000" b="1" dirty="0" smtClean="0"/>
              <a:t>,</a:t>
            </a:r>
            <a:r>
              <a:rPr sz="2000" b="1" smtClean="0"/>
              <a:t> 2170 de 2002, 734 de 2012 </a:t>
            </a:r>
          </a:p>
          <a:p>
            <a:pPr lvl="0">
              <a:buFont typeface="Arial" pitchFamily="34" charset="0"/>
              <a:buChar char="•"/>
            </a:pPr>
            <a:endParaRPr sz="2000" smtClean="0"/>
          </a:p>
          <a:p>
            <a:pPr>
              <a:buFont typeface="Arial" pitchFamily="34" charset="0"/>
              <a:buChar char="•"/>
            </a:pPr>
            <a:r>
              <a:rPr lang="es-MX" sz="2000" b="1" u="sng" dirty="0" smtClean="0"/>
              <a:t>Resoluciones:</a:t>
            </a:r>
            <a:r>
              <a:rPr lang="es-MX" sz="2000" b="1" dirty="0" smtClean="0"/>
              <a:t> </a:t>
            </a:r>
            <a:r>
              <a:rPr sz="2000" b="1" smtClean="0"/>
              <a:t>Resolución de Gerencia </a:t>
            </a:r>
            <a:r>
              <a:rPr lang="es-MX" sz="2000" b="1" dirty="0" smtClean="0"/>
              <a:t>0183</a:t>
            </a:r>
            <a:r>
              <a:rPr sz="2000" b="1" smtClean="0"/>
              <a:t> de 200</a:t>
            </a:r>
            <a:r>
              <a:rPr lang="es-MX" sz="2000" b="1" dirty="0" smtClean="0"/>
              <a:t>1</a:t>
            </a:r>
            <a:r>
              <a:rPr sz="2000" b="1" smtClean="0"/>
              <a:t>, Resolución 001</a:t>
            </a:r>
            <a:r>
              <a:rPr lang="es-MX" sz="2000" b="1" dirty="0" smtClean="0"/>
              <a:t> de 2006</a:t>
            </a:r>
            <a:endParaRPr sz="2000" smtClean="0">
              <a:latin typeface="Berlin Sans FB Demi" pitchFamily="34" charset="0"/>
            </a:endParaRPr>
          </a:p>
          <a:p>
            <a:endParaRPr sz="2000" b="1" smtClean="0">
              <a:latin typeface="Berlin Sans FB Demi" pitchFamily="34" charset="0"/>
            </a:endParaRPr>
          </a:p>
          <a:p>
            <a:endParaRPr sz="2000" smtClean="0"/>
          </a:p>
          <a:p>
            <a:endParaRPr lang="es-MX" sz="2000" dirty="0" smtClean="0"/>
          </a:p>
          <a:p>
            <a:endParaRPr lang="es-MX" sz="2000" dirty="0" smtClean="0"/>
          </a:p>
          <a:p>
            <a:endParaRPr lang="es-MX" sz="2000" dirty="0" smtClean="0"/>
          </a:p>
          <a:p>
            <a:endParaRPr lang="es-MX" sz="2000" dirty="0" smtClean="0"/>
          </a:p>
        </p:txBody>
      </p:sp>
      <p:pic>
        <p:nvPicPr>
          <p:cNvPr id="54274" name="Picture 2" descr="C:\Users\usuario\AppData\Local\Microsoft\Windows\Temporary Internet Files\Content.IE5\8ZDSMBFK\MC900233229[1].wmf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6786578" y="1285860"/>
            <a:ext cx="1283963" cy="1309499"/>
          </a:xfrm>
          <a:prstGeom prst="rect">
            <a:avLst/>
          </a:prstGeom>
          <a:noFill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ontemporaryPhotoAlbum">
  <a:themeElements>
    <a:clrScheme name="Personalizado 2">
      <a:dk1>
        <a:sysClr val="windowText" lastClr="000000"/>
      </a:dk1>
      <a:lt1>
        <a:sysClr val="window" lastClr="FFFFFF"/>
      </a:lt1>
      <a:dk2>
        <a:srgbClr val="1F497D"/>
      </a:dk2>
      <a:lt2>
        <a:srgbClr val="FFFFFF"/>
      </a:lt2>
      <a:accent1>
        <a:srgbClr val="4F81BD"/>
      </a:accent1>
      <a:accent2>
        <a:srgbClr val="C0504D"/>
      </a:accent2>
      <a:accent3>
        <a:srgbClr val="181DFC"/>
      </a:accent3>
      <a:accent4>
        <a:srgbClr val="8064A2"/>
      </a:accent4>
      <a:accent5>
        <a:srgbClr val="4BACC6"/>
      </a:accent5>
      <a:accent6>
        <a:srgbClr val="FF0000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0000"/>
                <a:satMod val="155000"/>
              </a:schemeClr>
            </a:gs>
            <a:gs pos="35000">
              <a:schemeClr val="phClr">
                <a:shade val="75000"/>
                <a:satMod val="155000"/>
              </a:schemeClr>
            </a:gs>
            <a:gs pos="100000">
              <a:schemeClr val="phClr">
                <a:tint val="80000"/>
                <a:satMod val="255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微軟正黑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98000"/>
                <a:satMod val="300000"/>
              </a:schemeClr>
            </a:gs>
            <a:gs pos="25000">
              <a:schemeClr val="phClr">
                <a:tint val="37000"/>
                <a:shade val="98000"/>
                <a:satMod val="300000"/>
              </a:schemeClr>
            </a:gs>
            <a:gs pos="100000">
              <a:schemeClr val="phClr">
                <a:tint val="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75000"/>
                <a:satMod val="160000"/>
              </a:schemeClr>
            </a:gs>
            <a:gs pos="62000">
              <a:schemeClr val="phClr">
                <a:satMod val="125000"/>
              </a:schemeClr>
            </a:gs>
            <a:gs pos="100000">
              <a:schemeClr val="phClr">
                <a:tint val="80000"/>
                <a:satMod val="140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4925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>
              <a:srgbClr val="000000">
                <a:alpha val="45882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6500000"/>
            </a:lightRig>
          </a:scene3d>
          <a:sp3d contourW="12700" prstMaterial="powder">
            <a:bevelT h="50800"/>
            <a:contourClr>
              <a:schemeClr val="phClr"/>
            </a:contourClr>
          </a:sp3d>
        </a:effectStyle>
        <a:effectStyle>
          <a:effectLst>
            <a:reflection blurRad="12700" stA="25000" endPos="28000" dist="38100" dir="5400000" sy="-100000"/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>
            <a:bevelT w="139700" h="381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75000"/>
                <a:satMod val="250000"/>
              </a:schemeClr>
            </a:gs>
            <a:gs pos="20000">
              <a:schemeClr val="phClr">
                <a:shade val="85000"/>
                <a:satMod val="17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0000"/>
                <a:satMod val="145000"/>
              </a:schemeClr>
            </a:gs>
            <a:gs pos="30000">
              <a:schemeClr val="phClr">
                <a:shade val="65000"/>
                <a:satMod val="155000"/>
              </a:schemeClr>
            </a:gs>
            <a:gs pos="100000">
              <a:schemeClr val="phClr">
                <a:tint val="60000"/>
                <a:satMod val="170000"/>
              </a:schemeClr>
            </a:gs>
          </a:gsLst>
          <a:lin ang="16200000" scaled="1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微軟正黑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98000"/>
                <a:satMod val="300000"/>
              </a:schemeClr>
            </a:gs>
            <a:gs pos="25000">
              <a:schemeClr val="phClr">
                <a:tint val="37000"/>
                <a:shade val="98000"/>
                <a:satMod val="300000"/>
              </a:schemeClr>
            </a:gs>
            <a:gs pos="100000">
              <a:schemeClr val="phClr">
                <a:tint val="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75000"/>
                <a:satMod val="160000"/>
              </a:schemeClr>
            </a:gs>
            <a:gs pos="62000">
              <a:schemeClr val="phClr">
                <a:satMod val="125000"/>
              </a:schemeClr>
            </a:gs>
            <a:gs pos="100000">
              <a:schemeClr val="phClr">
                <a:tint val="80000"/>
                <a:satMod val="140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4925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>
              <a:srgbClr val="000000">
                <a:alpha val="45882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6500000"/>
            </a:lightRig>
          </a:scene3d>
          <a:sp3d contourW="12700" prstMaterial="powder">
            <a:bevelT h="50800"/>
            <a:contourClr>
              <a:schemeClr val="phClr"/>
            </a:contourClr>
          </a:sp3d>
        </a:effectStyle>
        <a:effectStyle>
          <a:effectLst>
            <a:reflection blurRad="12700" stA="25000" endPos="28000" dist="38100" dir="5400000" sy="-100000"/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>
            <a:bevelT w="139700" h="381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75000"/>
                <a:satMod val="250000"/>
              </a:schemeClr>
            </a:gs>
            <a:gs pos="20000">
              <a:schemeClr val="phClr">
                <a:shade val="85000"/>
                <a:satMod val="17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0000"/>
                <a:satMod val="145000"/>
              </a:schemeClr>
            </a:gs>
            <a:gs pos="30000">
              <a:schemeClr val="phClr">
                <a:shade val="65000"/>
                <a:satMod val="155000"/>
              </a:schemeClr>
            </a:gs>
            <a:gs pos="100000">
              <a:schemeClr val="phClr">
                <a:tint val="60000"/>
                <a:satMod val="170000"/>
              </a:schemeClr>
            </a:gs>
          </a:gsLst>
          <a:lin ang="16200000" scaled="1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ContemporaryPhotoAlbum</Template>
  <TotalTime>0</TotalTime>
  <Words>1545</Words>
  <Application>Microsoft Office PowerPoint</Application>
  <PresentationFormat>Presentación en pantalla (4:3)</PresentationFormat>
  <Paragraphs>307</Paragraphs>
  <Slides>28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28</vt:i4>
      </vt:variant>
    </vt:vector>
  </HeadingPairs>
  <TitlesOfParts>
    <vt:vector size="29" baseType="lpstr">
      <vt:lpstr>ContemporaryPhotoAlbum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2012-08-21T14:06:08Z</dcterms:created>
  <dcterms:modified xsi:type="dcterms:W3CDTF">2015-01-06T08:21:16Z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LCID">
    <vt:i4>3082</vt:i4>
  </property>
  <property fmtid="{D5CDD505-2E9C-101B-9397-08002B2CF9AE}" pid="3" name="_Version">
    <vt:lpwstr>12.0.4518</vt:lpwstr>
  </property>
</Properties>
</file>